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 showSpecialPlsOnTitleSld="0">
  <p:sldMasterIdLst>
    <p:sldMasterId id="2147483686" r:id="rId3"/>
    <p:sldMasterId id="2147483687" r:id="rId4"/>
    <p:sldMasterId id="214748368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</p:sldIdLst>
  <p:sldSz cy="5143500" cx="9144000"/>
  <p:notesSz cx="6858000" cy="9144000"/>
  <p:embeddedFontLst>
    <p:embeddedFont>
      <p:font typeface="Raleway"/>
      <p:regular r:id="rId32"/>
      <p:bold r:id="rId33"/>
      <p:italic r:id="rId34"/>
      <p:boldItalic r:id="rId35"/>
    </p:embeddedFont>
    <p:embeddedFont>
      <p:font typeface="Raleway SemiBold"/>
      <p:regular r:id="rId36"/>
      <p:bold r:id="rId37"/>
      <p:italic r:id="rId38"/>
      <p:boldItalic r:id="rId39"/>
    </p:embeddedFont>
    <p:embeddedFont>
      <p:font typeface="Raleway ExtraBold"/>
      <p:bold r:id="rId40"/>
      <p:boldItalic r:id="rId41"/>
    </p:embeddedFont>
    <p:embeddedFont>
      <p:font typeface="Raleway Light"/>
      <p:regular r:id="rId42"/>
      <p:bold r:id="rId43"/>
      <p:italic r:id="rId44"/>
      <p:boldItalic r:id="rId45"/>
    </p:embeddedFont>
    <p:embeddedFont>
      <p:font typeface="Lora"/>
      <p:regular r:id="rId46"/>
      <p:bold r:id="rId47"/>
      <p:italic r:id="rId48"/>
      <p:boldItalic r:id="rId49"/>
    </p:embeddedFont>
    <p:embeddedFont>
      <p:font typeface="Quattrocento Sans"/>
      <p:regular r:id="rId50"/>
      <p:bold r:id="rId51"/>
      <p:italic r:id="rId52"/>
      <p:boldItalic r:id="rId53"/>
    </p:embeddedFont>
    <p:embeddedFont>
      <p:font typeface="Merriweather"/>
      <p:regular r:id="rId54"/>
      <p:bold r:id="rId55"/>
      <p:italic r:id="rId56"/>
      <p:boldItalic r:id="rId57"/>
    </p:embeddedFont>
    <p:embeddedFont>
      <p:font typeface="Open Sans"/>
      <p:regular r:id="rId58"/>
      <p:bold r:id="rId59"/>
      <p:italic r:id="rId60"/>
      <p:boldItalic r:id="rId6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alewayExtraBold-bold.fntdata"/><Relationship Id="rId42" Type="http://schemas.openxmlformats.org/officeDocument/2006/relationships/font" Target="fonts/RalewayLight-regular.fntdata"/><Relationship Id="rId41" Type="http://schemas.openxmlformats.org/officeDocument/2006/relationships/font" Target="fonts/RalewayExtraBold-boldItalic.fntdata"/><Relationship Id="rId44" Type="http://schemas.openxmlformats.org/officeDocument/2006/relationships/font" Target="fonts/RalewayLight-italic.fntdata"/><Relationship Id="rId43" Type="http://schemas.openxmlformats.org/officeDocument/2006/relationships/font" Target="fonts/RalewayLight-bold.fntdata"/><Relationship Id="rId46" Type="http://schemas.openxmlformats.org/officeDocument/2006/relationships/font" Target="fonts/Lora-regular.fntdata"/><Relationship Id="rId45" Type="http://schemas.openxmlformats.org/officeDocument/2006/relationships/font" Target="fonts/RalewayLight-bold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3.xml"/><Relationship Id="rId48" Type="http://schemas.openxmlformats.org/officeDocument/2006/relationships/font" Target="fonts/Lora-italic.fntdata"/><Relationship Id="rId47" Type="http://schemas.openxmlformats.org/officeDocument/2006/relationships/font" Target="fonts/Lora-bold.fntdata"/><Relationship Id="rId49" Type="http://schemas.openxmlformats.org/officeDocument/2006/relationships/font" Target="fonts/Lora-boldItalic.fntdata"/><Relationship Id="rId5" Type="http://schemas.openxmlformats.org/officeDocument/2006/relationships/slideMaster" Target="slideMasters/slideMaster3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font" Target="fonts/Raleway-bold.fntdata"/><Relationship Id="rId32" Type="http://schemas.openxmlformats.org/officeDocument/2006/relationships/font" Target="fonts/Raleway-regular.fntdata"/><Relationship Id="rId35" Type="http://schemas.openxmlformats.org/officeDocument/2006/relationships/font" Target="fonts/Raleway-boldItalic.fntdata"/><Relationship Id="rId34" Type="http://schemas.openxmlformats.org/officeDocument/2006/relationships/font" Target="fonts/Raleway-italic.fntdata"/><Relationship Id="rId37" Type="http://schemas.openxmlformats.org/officeDocument/2006/relationships/font" Target="fonts/RalewaySemiBold-bold.fntdata"/><Relationship Id="rId36" Type="http://schemas.openxmlformats.org/officeDocument/2006/relationships/font" Target="fonts/RalewaySemiBold-regular.fntdata"/><Relationship Id="rId39" Type="http://schemas.openxmlformats.org/officeDocument/2006/relationships/font" Target="fonts/RalewaySemiBold-boldItalic.fntdata"/><Relationship Id="rId38" Type="http://schemas.openxmlformats.org/officeDocument/2006/relationships/font" Target="fonts/RalewaySemiBold-italic.fntdata"/><Relationship Id="rId61" Type="http://schemas.openxmlformats.org/officeDocument/2006/relationships/font" Target="fonts/OpenSans-boldItalic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60" Type="http://schemas.openxmlformats.org/officeDocument/2006/relationships/font" Target="fonts/OpenSans-italic.fntdata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QuattrocentoSans-bold.fntdata"/><Relationship Id="rId50" Type="http://schemas.openxmlformats.org/officeDocument/2006/relationships/font" Target="fonts/QuattrocentoSans-regular.fntdata"/><Relationship Id="rId53" Type="http://schemas.openxmlformats.org/officeDocument/2006/relationships/font" Target="fonts/QuattrocentoSans-boldItalic.fntdata"/><Relationship Id="rId52" Type="http://schemas.openxmlformats.org/officeDocument/2006/relationships/font" Target="fonts/QuattrocentoSans-italic.fntdata"/><Relationship Id="rId11" Type="http://schemas.openxmlformats.org/officeDocument/2006/relationships/slide" Target="slides/slide5.xml"/><Relationship Id="rId55" Type="http://schemas.openxmlformats.org/officeDocument/2006/relationships/font" Target="fonts/Merriweather-bold.fntdata"/><Relationship Id="rId10" Type="http://schemas.openxmlformats.org/officeDocument/2006/relationships/slide" Target="slides/slide4.xml"/><Relationship Id="rId54" Type="http://schemas.openxmlformats.org/officeDocument/2006/relationships/font" Target="fonts/Merriweather-regular.fntdata"/><Relationship Id="rId13" Type="http://schemas.openxmlformats.org/officeDocument/2006/relationships/slide" Target="slides/slide7.xml"/><Relationship Id="rId57" Type="http://schemas.openxmlformats.org/officeDocument/2006/relationships/font" Target="fonts/Merriweather-boldItalic.fntdata"/><Relationship Id="rId12" Type="http://schemas.openxmlformats.org/officeDocument/2006/relationships/slide" Target="slides/slide6.xml"/><Relationship Id="rId56" Type="http://schemas.openxmlformats.org/officeDocument/2006/relationships/font" Target="fonts/Merriweather-italic.fntdata"/><Relationship Id="rId15" Type="http://schemas.openxmlformats.org/officeDocument/2006/relationships/slide" Target="slides/slide9.xml"/><Relationship Id="rId59" Type="http://schemas.openxmlformats.org/officeDocument/2006/relationships/font" Target="fonts/OpenSans-bold.fntdata"/><Relationship Id="rId14" Type="http://schemas.openxmlformats.org/officeDocument/2006/relationships/slide" Target="slides/slide8.xml"/><Relationship Id="rId58" Type="http://schemas.openxmlformats.org/officeDocument/2006/relationships/font" Target="fonts/OpenSans-regular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6" name="Google Shape;25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1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3" name="Google Shape;373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1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2" name="Google Shape;382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1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7" name="Google Shape;397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1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2" name="Google Shape;412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1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6" name="Google Shape;426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1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0" name="Google Shape;440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1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1" name="Google Shape;451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1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0" name="Google Shape;460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2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9" name="Google Shape;469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2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8" name="Google Shape;478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0" name="Google Shape;270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2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7" name="Google Shape;487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2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6" name="Google Shape;496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2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5" name="Google Shape;505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2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4" name="Google Shape;514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2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3" name="Google Shape;523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2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1" name="Google Shape;531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1" name="Google Shape;281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1" name="Google Shape;291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8" name="Google Shape;298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1" name="Google Shape;311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0" name="Google Shape;330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7" name="Google Shape;347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4" name="Google Shape;354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3044100" cy="5143500"/>
          </a:xfrm>
          <a:prstGeom prst="rect">
            <a:avLst/>
          </a:prstGeom>
          <a:solidFill>
            <a:srgbClr val="29466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2"/>
          <p:cNvSpPr/>
          <p:nvPr/>
        </p:nvSpPr>
        <p:spPr>
          <a:xfrm>
            <a:off x="3044100" y="0"/>
            <a:ext cx="6099900" cy="5143500"/>
          </a:xfrm>
          <a:prstGeom prst="rect">
            <a:avLst/>
          </a:prstGeom>
          <a:solidFill>
            <a:srgbClr val="FFA800">
              <a:alpha val="854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679325" y="2753850"/>
            <a:ext cx="49038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9pPr>
          </a:lstStyle>
          <a:p/>
        </p:txBody>
      </p:sp>
      <p:cxnSp>
        <p:nvCxnSpPr>
          <p:cNvPr id="13" name="Google Shape;13;p2"/>
          <p:cNvCxnSpPr/>
          <p:nvPr/>
        </p:nvCxnSpPr>
        <p:spPr>
          <a:xfrm>
            <a:off x="3282440" y="4083900"/>
            <a:ext cx="695700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" name="Google Shape;14;p2"/>
          <p:cNvSpPr/>
          <p:nvPr/>
        </p:nvSpPr>
        <p:spPr>
          <a:xfrm>
            <a:off x="1747200" y="2787000"/>
            <a:ext cx="1296900" cy="129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 (white) 1">
  <p:cSld name="TITLE_ONLY_2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1"/>
          <p:cNvSpPr/>
          <p:nvPr/>
        </p:nvSpPr>
        <p:spPr>
          <a:xfrm>
            <a:off x="0" y="0"/>
            <a:ext cx="3044100" cy="5143500"/>
          </a:xfrm>
          <a:prstGeom prst="rect">
            <a:avLst/>
          </a:prstGeom>
          <a:solidFill>
            <a:srgbClr val="325680">
              <a:alpha val="854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11"/>
          <p:cNvSpPr/>
          <p:nvPr/>
        </p:nvSpPr>
        <p:spPr>
          <a:xfrm>
            <a:off x="3043975" y="0"/>
            <a:ext cx="60999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6" name="Google Shape;86;p11"/>
          <p:cNvCxnSpPr/>
          <p:nvPr/>
        </p:nvCxnSpPr>
        <p:spPr>
          <a:xfrm>
            <a:off x="534892" y="1796050"/>
            <a:ext cx="452400" cy="0"/>
          </a:xfrm>
          <a:prstGeom prst="straightConnector1">
            <a:avLst/>
          </a:prstGeom>
          <a:noFill/>
          <a:ln cap="flat" cmpd="sng" w="28575">
            <a:solidFill>
              <a:srgbClr val="FFA8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7" name="Google Shape;87;p11"/>
          <p:cNvSpPr/>
          <p:nvPr/>
        </p:nvSpPr>
        <p:spPr>
          <a:xfrm>
            <a:off x="0" y="0"/>
            <a:ext cx="536700" cy="536700"/>
          </a:xfrm>
          <a:prstGeom prst="rect">
            <a:avLst/>
          </a:prstGeom>
          <a:solidFill>
            <a:srgbClr val="29466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11"/>
          <p:cNvSpPr txBox="1"/>
          <p:nvPr>
            <p:ph type="title"/>
          </p:nvPr>
        </p:nvSpPr>
        <p:spPr>
          <a:xfrm>
            <a:off x="442405" y="1045150"/>
            <a:ext cx="2147400" cy="67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800"/>
              </a:buClr>
              <a:buSzPts val="1400"/>
              <a:buNone/>
              <a:defRPr>
                <a:solidFill>
                  <a:srgbClr val="FFA8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11"/>
          <p:cNvSpPr txBox="1"/>
          <p:nvPr>
            <p:ph idx="12" type="sldNum"/>
          </p:nvPr>
        </p:nvSpPr>
        <p:spPr>
          <a:xfrm>
            <a:off x="-6000" y="0"/>
            <a:ext cx="548700" cy="53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 1">
  <p:cSld name="TITLE_ONLY_1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2"/>
          <p:cNvSpPr/>
          <p:nvPr/>
        </p:nvSpPr>
        <p:spPr>
          <a:xfrm>
            <a:off x="0" y="0"/>
            <a:ext cx="30441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12"/>
          <p:cNvSpPr/>
          <p:nvPr/>
        </p:nvSpPr>
        <p:spPr>
          <a:xfrm>
            <a:off x="3043975" y="0"/>
            <a:ext cx="6099900" cy="5143500"/>
          </a:xfrm>
          <a:prstGeom prst="rect">
            <a:avLst/>
          </a:prstGeom>
          <a:solidFill>
            <a:srgbClr val="325680">
              <a:alpha val="85882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3" name="Google Shape;93;p12"/>
          <p:cNvCxnSpPr/>
          <p:nvPr/>
        </p:nvCxnSpPr>
        <p:spPr>
          <a:xfrm>
            <a:off x="534892" y="1796050"/>
            <a:ext cx="452400" cy="0"/>
          </a:xfrm>
          <a:prstGeom prst="straightConnector1">
            <a:avLst/>
          </a:prstGeom>
          <a:noFill/>
          <a:ln cap="flat" cmpd="sng" w="28575">
            <a:solidFill>
              <a:srgbClr val="FFA8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4" name="Google Shape;94;p12"/>
          <p:cNvSpPr/>
          <p:nvPr/>
        </p:nvSpPr>
        <p:spPr>
          <a:xfrm>
            <a:off x="0" y="0"/>
            <a:ext cx="536700" cy="536700"/>
          </a:xfrm>
          <a:prstGeom prst="rect">
            <a:avLst/>
          </a:prstGeom>
          <a:solidFill>
            <a:srgbClr val="FFA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12"/>
          <p:cNvSpPr txBox="1"/>
          <p:nvPr>
            <p:ph type="title"/>
          </p:nvPr>
        </p:nvSpPr>
        <p:spPr>
          <a:xfrm>
            <a:off x="442405" y="1045150"/>
            <a:ext cx="2147400" cy="67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12"/>
          <p:cNvSpPr txBox="1"/>
          <p:nvPr>
            <p:ph idx="12" type="sldNum"/>
          </p:nvPr>
        </p:nvSpPr>
        <p:spPr>
          <a:xfrm>
            <a:off x="-6000" y="0"/>
            <a:ext cx="548700" cy="53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3"/>
          <p:cNvSpPr/>
          <p:nvPr/>
        </p:nvSpPr>
        <p:spPr>
          <a:xfrm>
            <a:off x="100" y="-5800"/>
            <a:ext cx="9144000" cy="5149500"/>
          </a:xfrm>
          <a:prstGeom prst="rect">
            <a:avLst/>
          </a:prstGeom>
          <a:solidFill>
            <a:srgbClr val="FFA800">
              <a:alpha val="854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13"/>
          <p:cNvSpPr/>
          <p:nvPr/>
        </p:nvSpPr>
        <p:spPr>
          <a:xfrm>
            <a:off x="0" y="-5925"/>
            <a:ext cx="9144000" cy="5149500"/>
          </a:xfrm>
          <a:prstGeom prst="frame">
            <a:avLst>
              <a:gd fmla="val 5041" name="adj1"/>
            </a:avLst>
          </a:prstGeom>
          <a:solidFill>
            <a:srgbClr val="29466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13"/>
          <p:cNvSpPr/>
          <p:nvPr/>
        </p:nvSpPr>
        <p:spPr>
          <a:xfrm>
            <a:off x="4303650" y="4607000"/>
            <a:ext cx="536700" cy="5367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13"/>
          <p:cNvSpPr txBox="1"/>
          <p:nvPr>
            <p:ph idx="1" type="body"/>
          </p:nvPr>
        </p:nvSpPr>
        <p:spPr>
          <a:xfrm>
            <a:off x="457200" y="41015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94667"/>
              </a:buClr>
              <a:buSzPts val="1200"/>
              <a:buNone/>
              <a:defRPr b="1" sz="1200">
                <a:solidFill>
                  <a:srgbClr val="294667"/>
                </a:solidFill>
              </a:defRPr>
            </a:lvl1pPr>
          </a:lstStyle>
          <a:p/>
        </p:txBody>
      </p:sp>
      <p:sp>
        <p:nvSpPr>
          <p:cNvPr id="102" name="Google Shape;102;p13"/>
          <p:cNvSpPr txBox="1"/>
          <p:nvPr>
            <p:ph idx="12" type="sldNum"/>
          </p:nvPr>
        </p:nvSpPr>
        <p:spPr>
          <a:xfrm>
            <a:off x="4303575" y="4606750"/>
            <a:ext cx="536700" cy="53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rgbClr val="294667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rgbClr val="294667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rgbClr val="294667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rgbClr val="294667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rgbClr val="294667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rgbClr val="294667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rgbClr val="294667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rgbClr val="294667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rgbClr val="294667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(dark)" type="blank">
  <p:cSld name="BLANK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4"/>
          <p:cNvSpPr/>
          <p:nvPr/>
        </p:nvSpPr>
        <p:spPr>
          <a:xfrm>
            <a:off x="100" y="-5800"/>
            <a:ext cx="9144000" cy="5149500"/>
          </a:xfrm>
          <a:prstGeom prst="rect">
            <a:avLst/>
          </a:prstGeom>
          <a:solidFill>
            <a:srgbClr val="325680">
              <a:alpha val="85882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4"/>
          <p:cNvSpPr/>
          <p:nvPr/>
        </p:nvSpPr>
        <p:spPr>
          <a:xfrm>
            <a:off x="0" y="-5925"/>
            <a:ext cx="9144000" cy="5149500"/>
          </a:xfrm>
          <a:prstGeom prst="frame">
            <a:avLst>
              <a:gd fmla="val 5041" name="adj1"/>
            </a:avLst>
          </a:prstGeom>
          <a:solidFill>
            <a:srgbClr val="FFA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4"/>
          <p:cNvSpPr/>
          <p:nvPr/>
        </p:nvSpPr>
        <p:spPr>
          <a:xfrm>
            <a:off x="4303650" y="4607000"/>
            <a:ext cx="536700" cy="536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14"/>
          <p:cNvSpPr txBox="1"/>
          <p:nvPr>
            <p:ph idx="12" type="sldNum"/>
          </p:nvPr>
        </p:nvSpPr>
        <p:spPr>
          <a:xfrm>
            <a:off x="4303575" y="4606750"/>
            <a:ext cx="536700" cy="53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rgbClr val="294667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rgbClr val="294667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rgbClr val="294667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rgbClr val="294667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rgbClr val="294667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rgbClr val="294667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rgbClr val="294667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rgbClr val="294667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rgbClr val="294667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(bright)">
  <p:cSld name="BLANK_1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5"/>
          <p:cNvSpPr/>
          <p:nvPr/>
        </p:nvSpPr>
        <p:spPr>
          <a:xfrm>
            <a:off x="100" y="-5800"/>
            <a:ext cx="9144000" cy="5149500"/>
          </a:xfrm>
          <a:prstGeom prst="rect">
            <a:avLst/>
          </a:prstGeom>
          <a:solidFill>
            <a:srgbClr val="FFA800">
              <a:alpha val="854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15"/>
          <p:cNvSpPr/>
          <p:nvPr/>
        </p:nvSpPr>
        <p:spPr>
          <a:xfrm>
            <a:off x="0" y="-5925"/>
            <a:ext cx="9144000" cy="5149500"/>
          </a:xfrm>
          <a:prstGeom prst="frame">
            <a:avLst>
              <a:gd fmla="val 5041" name="adj1"/>
            </a:avLst>
          </a:prstGeom>
          <a:solidFill>
            <a:srgbClr val="29466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15"/>
          <p:cNvSpPr/>
          <p:nvPr/>
        </p:nvSpPr>
        <p:spPr>
          <a:xfrm>
            <a:off x="4303650" y="4607000"/>
            <a:ext cx="536700" cy="536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15"/>
          <p:cNvSpPr txBox="1"/>
          <p:nvPr>
            <p:ph idx="12" type="sldNum"/>
          </p:nvPr>
        </p:nvSpPr>
        <p:spPr>
          <a:xfrm>
            <a:off x="4303575" y="4606750"/>
            <a:ext cx="536700" cy="53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rgbClr val="294667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rgbClr val="294667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rgbClr val="294667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rgbClr val="294667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rgbClr val="294667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rgbClr val="294667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rgbClr val="294667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rgbClr val="294667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rgbClr val="294667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(white)">
  <p:cSld name="BLANK_1_1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6"/>
          <p:cNvSpPr/>
          <p:nvPr/>
        </p:nvSpPr>
        <p:spPr>
          <a:xfrm>
            <a:off x="0" y="-5925"/>
            <a:ext cx="9144000" cy="5149500"/>
          </a:xfrm>
          <a:prstGeom prst="frame">
            <a:avLst>
              <a:gd fmla="val 5041" name="adj1"/>
            </a:avLst>
          </a:prstGeom>
          <a:solidFill>
            <a:srgbClr val="FFA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16"/>
          <p:cNvSpPr/>
          <p:nvPr/>
        </p:nvSpPr>
        <p:spPr>
          <a:xfrm>
            <a:off x="4303650" y="4607000"/>
            <a:ext cx="536700" cy="536700"/>
          </a:xfrm>
          <a:prstGeom prst="rect">
            <a:avLst/>
          </a:prstGeom>
          <a:solidFill>
            <a:srgbClr val="29466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16"/>
          <p:cNvSpPr txBox="1"/>
          <p:nvPr>
            <p:ph idx="12" type="sldNum"/>
          </p:nvPr>
        </p:nvSpPr>
        <p:spPr>
          <a:xfrm>
            <a:off x="4303575" y="4606750"/>
            <a:ext cx="536700" cy="53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2 columns" type="twoColTx">
  <p:cSld name="TITLE_AND_TWO_COLUMNS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8"/>
          <p:cNvSpPr/>
          <p:nvPr/>
        </p:nvSpPr>
        <p:spPr>
          <a:xfrm>
            <a:off x="390735" y="379877"/>
            <a:ext cx="8362529" cy="4383746"/>
          </a:xfrm>
          <a:custGeom>
            <a:rect b="b" l="l" r="r" t="t"/>
            <a:pathLst>
              <a:path extrusionOk="0" fill="none" h="149667" w="285508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cap="flat" cmpd="sng" w="19050">
            <a:solidFill>
              <a:srgbClr val="FFB6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18"/>
          <p:cNvSpPr txBox="1"/>
          <p:nvPr>
            <p:ph type="title"/>
          </p:nvPr>
        </p:nvSpPr>
        <p:spPr>
          <a:xfrm>
            <a:off x="922000" y="891775"/>
            <a:ext cx="6866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9pPr>
          </a:lstStyle>
          <a:p/>
        </p:txBody>
      </p:sp>
      <p:sp>
        <p:nvSpPr>
          <p:cNvPr id="124" name="Google Shape;124;p18"/>
          <p:cNvSpPr txBox="1"/>
          <p:nvPr>
            <p:ph idx="1" type="body"/>
          </p:nvPr>
        </p:nvSpPr>
        <p:spPr>
          <a:xfrm>
            <a:off x="922000" y="1887378"/>
            <a:ext cx="3543300" cy="30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25" name="Google Shape;125;p18"/>
          <p:cNvSpPr txBox="1"/>
          <p:nvPr>
            <p:ph idx="2" type="body"/>
          </p:nvPr>
        </p:nvSpPr>
        <p:spPr>
          <a:xfrm>
            <a:off x="4678687" y="1887378"/>
            <a:ext cx="3543300" cy="30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26" name="Google Shape;126;p18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9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9" name="Google Shape;129;p19"/>
          <p:cNvSpPr/>
          <p:nvPr/>
        </p:nvSpPr>
        <p:spPr>
          <a:xfrm>
            <a:off x="390735" y="379877"/>
            <a:ext cx="8362529" cy="4383746"/>
          </a:xfrm>
          <a:custGeom>
            <a:rect b="b" l="l" r="r" t="t"/>
            <a:pathLst>
              <a:path extrusionOk="0" fill="none" h="149667" w="285508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cap="flat" cmpd="sng" w="19050">
            <a:solidFill>
              <a:srgbClr val="FFB6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ubtitle">
  <p:cSld name="TITLE_1">
    <p:bg>
      <p:bgPr>
        <a:solidFill>
          <a:srgbClr val="FFB600"/>
        </a:solid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0"/>
          <p:cNvSpPr/>
          <p:nvPr/>
        </p:nvSpPr>
        <p:spPr>
          <a:xfrm>
            <a:off x="390735" y="379877"/>
            <a:ext cx="8362529" cy="4383746"/>
          </a:xfrm>
          <a:custGeom>
            <a:rect b="b" l="l" r="r" t="t"/>
            <a:pathLst>
              <a:path extrusionOk="0" fill="none" h="149667" w="285508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cap="flat" cmpd="sng" w="19050">
            <a:solidFill>
              <a:srgbClr val="434343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20"/>
          <p:cNvSpPr txBox="1"/>
          <p:nvPr>
            <p:ph type="ctrTitle"/>
          </p:nvPr>
        </p:nvSpPr>
        <p:spPr>
          <a:xfrm>
            <a:off x="685800" y="2726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3" name="Google Shape;133;p20"/>
          <p:cNvSpPr txBox="1"/>
          <p:nvPr>
            <p:ph idx="1" type="subTitle"/>
          </p:nvPr>
        </p:nvSpPr>
        <p:spPr>
          <a:xfrm>
            <a:off x="685800" y="38306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1 column" type="tx">
  <p:cSld name="TITLE_AND_BODY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1"/>
          <p:cNvSpPr/>
          <p:nvPr/>
        </p:nvSpPr>
        <p:spPr>
          <a:xfrm>
            <a:off x="390735" y="379877"/>
            <a:ext cx="8362529" cy="4383746"/>
          </a:xfrm>
          <a:custGeom>
            <a:rect b="b" l="l" r="r" t="t"/>
            <a:pathLst>
              <a:path extrusionOk="0" fill="none" h="149667" w="285508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cap="flat" cmpd="sng" w="19050">
            <a:solidFill>
              <a:srgbClr val="FFB6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21"/>
          <p:cNvSpPr txBox="1"/>
          <p:nvPr>
            <p:ph type="title"/>
          </p:nvPr>
        </p:nvSpPr>
        <p:spPr>
          <a:xfrm>
            <a:off x="922000" y="891775"/>
            <a:ext cx="6866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9pPr>
          </a:lstStyle>
          <a:p/>
        </p:txBody>
      </p:sp>
      <p:sp>
        <p:nvSpPr>
          <p:cNvPr id="137" name="Google Shape;137;p21"/>
          <p:cNvSpPr txBox="1"/>
          <p:nvPr>
            <p:ph idx="1" type="body"/>
          </p:nvPr>
        </p:nvSpPr>
        <p:spPr>
          <a:xfrm>
            <a:off x="922000" y="1885951"/>
            <a:ext cx="6866100" cy="23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B600"/>
              </a:buClr>
              <a:buSzPts val="1800"/>
              <a:buChar char="●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800"/>
              <a:buChar char="○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38" name="Google Shape;138;p21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ubtitle">
  <p:cSld name="TITLE_1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rgbClr val="FFA800">
              <a:alpha val="854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7;p3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8;p3"/>
          <p:cNvSpPr/>
          <p:nvPr/>
        </p:nvSpPr>
        <p:spPr>
          <a:xfrm>
            <a:off x="0" y="0"/>
            <a:ext cx="536700" cy="536700"/>
          </a:xfrm>
          <a:prstGeom prst="rect">
            <a:avLst/>
          </a:prstGeom>
          <a:solidFill>
            <a:srgbClr val="29466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3"/>
          <p:cNvSpPr txBox="1"/>
          <p:nvPr>
            <p:ph type="ctrTitle"/>
          </p:nvPr>
        </p:nvSpPr>
        <p:spPr>
          <a:xfrm>
            <a:off x="5020500" y="2251075"/>
            <a:ext cx="36750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0" name="Google Shape;20;p3"/>
          <p:cNvSpPr txBox="1"/>
          <p:nvPr>
            <p:ph idx="1" type="subTitle"/>
          </p:nvPr>
        </p:nvSpPr>
        <p:spPr>
          <a:xfrm>
            <a:off x="5020500" y="3602050"/>
            <a:ext cx="3675000" cy="5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800"/>
              </a:buClr>
              <a:buSzPts val="1400"/>
              <a:buNone/>
              <a:defRPr sz="1400">
                <a:solidFill>
                  <a:srgbClr val="FFA8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800"/>
              </a:buClr>
              <a:buSzPts val="1400"/>
              <a:buNone/>
              <a:defRPr sz="1400">
                <a:solidFill>
                  <a:srgbClr val="FFA8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800"/>
              </a:buClr>
              <a:buSzPts val="1400"/>
              <a:buNone/>
              <a:defRPr sz="1400">
                <a:solidFill>
                  <a:srgbClr val="FFA8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800"/>
              </a:buClr>
              <a:buSzPts val="1400"/>
              <a:buNone/>
              <a:defRPr sz="1400">
                <a:solidFill>
                  <a:srgbClr val="FFA8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800"/>
              </a:buClr>
              <a:buSzPts val="1400"/>
              <a:buNone/>
              <a:defRPr sz="1400">
                <a:solidFill>
                  <a:srgbClr val="FFA8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800"/>
              </a:buClr>
              <a:buSzPts val="1400"/>
              <a:buNone/>
              <a:defRPr sz="1400">
                <a:solidFill>
                  <a:srgbClr val="FFA8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800"/>
              </a:buClr>
              <a:buSzPts val="1400"/>
              <a:buNone/>
              <a:defRPr sz="1400">
                <a:solidFill>
                  <a:srgbClr val="FFA8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800"/>
              </a:buClr>
              <a:buSzPts val="1400"/>
              <a:buNone/>
              <a:defRPr sz="1400">
                <a:solidFill>
                  <a:srgbClr val="FFA8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800"/>
              </a:buClr>
              <a:buSzPts val="1400"/>
              <a:buNone/>
              <a:defRPr sz="1400">
                <a:solidFill>
                  <a:srgbClr val="FFA800"/>
                </a:solidFill>
              </a:defRPr>
            </a:lvl9pPr>
          </a:lstStyle>
          <a:p/>
        </p:txBody>
      </p:sp>
      <p:sp>
        <p:nvSpPr>
          <p:cNvPr id="21" name="Google Shape;21;p3"/>
          <p:cNvSpPr txBox="1"/>
          <p:nvPr>
            <p:ph idx="12" type="sldNum"/>
          </p:nvPr>
        </p:nvSpPr>
        <p:spPr>
          <a:xfrm>
            <a:off x="0" y="0"/>
            <a:ext cx="536700" cy="53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2" name="Google Shape;22;p3"/>
          <p:cNvCxnSpPr/>
          <p:nvPr/>
        </p:nvCxnSpPr>
        <p:spPr>
          <a:xfrm>
            <a:off x="5136765" y="3486150"/>
            <a:ext cx="452400" cy="0"/>
          </a:xfrm>
          <a:prstGeom prst="straightConnector1">
            <a:avLst/>
          </a:prstGeom>
          <a:noFill/>
          <a:ln cap="flat" cmpd="sng" w="28575">
            <a:solidFill>
              <a:srgbClr val="FFA800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TITLE_1_1">
    <p:bg>
      <p:bgPr>
        <a:solidFill>
          <a:srgbClr val="FFB600"/>
        </a:soli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2"/>
          <p:cNvSpPr/>
          <p:nvPr/>
        </p:nvSpPr>
        <p:spPr>
          <a:xfrm flipH="1">
            <a:off x="390735" y="379877"/>
            <a:ext cx="8362529" cy="4383746"/>
          </a:xfrm>
          <a:custGeom>
            <a:rect b="b" l="l" r="r" t="t"/>
            <a:pathLst>
              <a:path extrusionOk="0" fill="none" h="149667" w="285508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cap="flat" cmpd="sng" w="19050">
            <a:solidFill>
              <a:srgbClr val="434343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22"/>
          <p:cNvSpPr txBox="1"/>
          <p:nvPr>
            <p:ph idx="1" type="body"/>
          </p:nvPr>
        </p:nvSpPr>
        <p:spPr>
          <a:xfrm>
            <a:off x="1757200" y="2161800"/>
            <a:ext cx="5629800" cy="81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419100" lvl="0" marL="4572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34343"/>
              </a:buClr>
              <a:buSzPts val="3000"/>
              <a:buChar char="●"/>
              <a:defRPr i="1" sz="3000">
                <a:solidFill>
                  <a:srgbClr val="434343"/>
                </a:solidFill>
              </a:defRPr>
            </a:lvl1pPr>
            <a:lvl2pPr indent="-4191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Char char="○"/>
              <a:defRPr i="1" sz="3000">
                <a:solidFill>
                  <a:srgbClr val="434343"/>
                </a:solidFill>
              </a:defRPr>
            </a:lvl2pPr>
            <a:lvl3pPr indent="-4191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Char char="■"/>
              <a:defRPr i="1" sz="3000">
                <a:solidFill>
                  <a:srgbClr val="434343"/>
                </a:solidFill>
              </a:defRPr>
            </a:lvl3pPr>
            <a:lvl4pPr indent="-4191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Char char="●"/>
              <a:defRPr i="1" sz="3000">
                <a:solidFill>
                  <a:srgbClr val="434343"/>
                </a:solidFill>
              </a:defRPr>
            </a:lvl4pPr>
            <a:lvl5pPr indent="-4191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Char char="○"/>
              <a:defRPr i="1" sz="3000">
                <a:solidFill>
                  <a:srgbClr val="434343"/>
                </a:solidFill>
              </a:defRPr>
            </a:lvl5pPr>
            <a:lvl6pPr indent="-4191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Char char="■"/>
              <a:defRPr i="1" sz="3000">
                <a:solidFill>
                  <a:srgbClr val="434343"/>
                </a:solidFill>
              </a:defRPr>
            </a:lvl6pPr>
            <a:lvl7pPr indent="-4191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Char char="●"/>
              <a:defRPr i="1" sz="3000">
                <a:solidFill>
                  <a:srgbClr val="434343"/>
                </a:solidFill>
              </a:defRPr>
            </a:lvl7pPr>
            <a:lvl8pPr indent="-4191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Char char="○"/>
              <a:defRPr i="1" sz="3000">
                <a:solidFill>
                  <a:srgbClr val="434343"/>
                </a:solidFill>
              </a:defRPr>
            </a:lvl8pPr>
            <a:lvl9pPr indent="-4191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Char char="■"/>
              <a:defRPr i="1" sz="30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42" name="Google Shape;142;p22"/>
          <p:cNvSpPr txBox="1"/>
          <p:nvPr/>
        </p:nvSpPr>
        <p:spPr>
          <a:xfrm>
            <a:off x="205550" y="75075"/>
            <a:ext cx="7995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None/>
            </a:pPr>
            <a:r>
              <a:rPr b="1" i="0" lang="en" sz="12000" u="none" cap="none" strike="noStrike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“</a:t>
            </a:r>
            <a:endParaRPr b="1" i="0" sz="12000" u="none" cap="none" strike="noStrike">
              <a:solidFill>
                <a:srgbClr val="434343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43" name="Google Shape;143;p22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colored">
  <p:cSld name="BLANK_1">
    <p:bg>
      <p:bgPr>
        <a:solidFill>
          <a:srgbClr val="FFB600"/>
        </a:solid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3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6" name="Google Shape;146;p23"/>
          <p:cNvSpPr/>
          <p:nvPr/>
        </p:nvSpPr>
        <p:spPr>
          <a:xfrm>
            <a:off x="390735" y="379877"/>
            <a:ext cx="8362529" cy="4383746"/>
          </a:xfrm>
          <a:custGeom>
            <a:rect b="b" l="l" r="r" t="t"/>
            <a:pathLst>
              <a:path extrusionOk="0" fill="none" h="149667" w="285508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cap="flat" cmpd="sng" w="19050">
            <a:solidFill>
              <a:srgbClr val="FFFFFF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" type="title">
  <p:cSld name="TITLE">
    <p:bg>
      <p:bgPr>
        <a:solidFill>
          <a:srgbClr val="FFB600"/>
        </a:solidFill>
      </p:bgPr>
    </p:bg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4"/>
          <p:cNvSpPr/>
          <p:nvPr/>
        </p:nvSpPr>
        <p:spPr>
          <a:xfrm>
            <a:off x="390735" y="379877"/>
            <a:ext cx="8362529" cy="4383746"/>
          </a:xfrm>
          <a:custGeom>
            <a:rect b="b" l="l" r="r" t="t"/>
            <a:pathLst>
              <a:path extrusionOk="0" fill="none" h="149667" w="285508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cap="flat" cmpd="sng" w="19050">
            <a:solidFill>
              <a:srgbClr val="FFFFFF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24"/>
          <p:cNvSpPr txBox="1"/>
          <p:nvPr>
            <p:ph type="ctrTitle"/>
          </p:nvPr>
        </p:nvSpPr>
        <p:spPr>
          <a:xfrm>
            <a:off x="685800" y="3287213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3 columns">
  <p:cSld name="TITLE_AND_TWO_COLUMNS_1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5"/>
          <p:cNvSpPr/>
          <p:nvPr/>
        </p:nvSpPr>
        <p:spPr>
          <a:xfrm>
            <a:off x="390735" y="379877"/>
            <a:ext cx="8362529" cy="4383746"/>
          </a:xfrm>
          <a:custGeom>
            <a:rect b="b" l="l" r="r" t="t"/>
            <a:pathLst>
              <a:path extrusionOk="0" fill="none" h="149667" w="285508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cap="flat" cmpd="sng" w="19050">
            <a:solidFill>
              <a:srgbClr val="FFB6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25"/>
          <p:cNvSpPr txBox="1"/>
          <p:nvPr>
            <p:ph type="title"/>
          </p:nvPr>
        </p:nvSpPr>
        <p:spPr>
          <a:xfrm>
            <a:off x="922000" y="891775"/>
            <a:ext cx="6866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9pPr>
          </a:lstStyle>
          <a:p/>
        </p:txBody>
      </p:sp>
      <p:sp>
        <p:nvSpPr>
          <p:cNvPr id="153" name="Google Shape;153;p25"/>
          <p:cNvSpPr txBox="1"/>
          <p:nvPr>
            <p:ph idx="1" type="body"/>
          </p:nvPr>
        </p:nvSpPr>
        <p:spPr>
          <a:xfrm>
            <a:off x="922000" y="1930500"/>
            <a:ext cx="2332200" cy="29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154" name="Google Shape;154;p25"/>
          <p:cNvSpPr txBox="1"/>
          <p:nvPr>
            <p:ph idx="2" type="body"/>
          </p:nvPr>
        </p:nvSpPr>
        <p:spPr>
          <a:xfrm>
            <a:off x="3373778" y="1930500"/>
            <a:ext cx="2332200" cy="29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155" name="Google Shape;155;p25"/>
          <p:cNvSpPr txBox="1"/>
          <p:nvPr>
            <p:ph idx="3" type="body"/>
          </p:nvPr>
        </p:nvSpPr>
        <p:spPr>
          <a:xfrm>
            <a:off x="5825557" y="1930500"/>
            <a:ext cx="2332200" cy="29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156" name="Google Shape;156;p25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6"/>
          <p:cNvSpPr/>
          <p:nvPr/>
        </p:nvSpPr>
        <p:spPr>
          <a:xfrm>
            <a:off x="390735" y="379877"/>
            <a:ext cx="8362529" cy="4383746"/>
          </a:xfrm>
          <a:custGeom>
            <a:rect b="b" l="l" r="r" t="t"/>
            <a:pathLst>
              <a:path extrusionOk="0" fill="none" h="149667" w="285508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cap="flat" cmpd="sng" w="19050">
            <a:solidFill>
              <a:srgbClr val="FFB6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26"/>
          <p:cNvSpPr txBox="1"/>
          <p:nvPr>
            <p:ph type="title"/>
          </p:nvPr>
        </p:nvSpPr>
        <p:spPr>
          <a:xfrm>
            <a:off x="922000" y="891775"/>
            <a:ext cx="6866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9pPr>
          </a:lstStyle>
          <a:p/>
        </p:txBody>
      </p:sp>
      <p:sp>
        <p:nvSpPr>
          <p:cNvPr id="160" name="Google Shape;160;p26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7"/>
          <p:cNvSpPr/>
          <p:nvPr/>
        </p:nvSpPr>
        <p:spPr>
          <a:xfrm>
            <a:off x="390735" y="379877"/>
            <a:ext cx="8362529" cy="4383746"/>
          </a:xfrm>
          <a:custGeom>
            <a:rect b="b" l="l" r="r" t="t"/>
            <a:pathLst>
              <a:path extrusionOk="0" fill="none" h="149667" w="285508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cap="flat" cmpd="sng" w="19050">
            <a:solidFill>
              <a:srgbClr val="FFB6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27"/>
          <p:cNvSpPr txBox="1"/>
          <p:nvPr>
            <p:ph idx="1" type="body"/>
          </p:nvPr>
        </p:nvSpPr>
        <p:spPr>
          <a:xfrm>
            <a:off x="457200" y="42539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 sz="1400"/>
            </a:lvl1pPr>
          </a:lstStyle>
          <a:p/>
        </p:txBody>
      </p:sp>
      <p:sp>
        <p:nvSpPr>
          <p:cNvPr id="164" name="Google Shape;164;p27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letely blank">
  <p:cSld name="BLANK_1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" type="title">
  <p:cSld name="TITLE"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0"/>
          <p:cNvSpPr txBox="1"/>
          <p:nvPr>
            <p:ph type="ctrTitle"/>
          </p:nvPr>
        </p:nvSpPr>
        <p:spPr>
          <a:xfrm>
            <a:off x="996630" y="2003888"/>
            <a:ext cx="45237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cxnSp>
        <p:nvCxnSpPr>
          <p:cNvPr id="173" name="Google Shape;173;p30"/>
          <p:cNvCxnSpPr/>
          <p:nvPr/>
        </p:nvCxnSpPr>
        <p:spPr>
          <a:xfrm>
            <a:off x="-6025" y="3676512"/>
            <a:ext cx="9162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4" name="Google Shape;174;p30"/>
          <p:cNvSpPr/>
          <p:nvPr/>
        </p:nvSpPr>
        <p:spPr>
          <a:xfrm>
            <a:off x="1117950" y="3393000"/>
            <a:ext cx="567000" cy="567000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3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ubtitle">
  <p:cSld name="TITLE_1"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1"/>
          <p:cNvSpPr txBox="1"/>
          <p:nvPr>
            <p:ph idx="1" type="subTitle"/>
          </p:nvPr>
        </p:nvSpPr>
        <p:spPr>
          <a:xfrm>
            <a:off x="2022300" y="2815923"/>
            <a:ext cx="5591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highlight>
                  <a:srgbClr val="FFCD00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highlight>
                  <a:srgbClr val="FFCD00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highlight>
                  <a:srgbClr val="FFCD00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highlight>
                  <a:srgbClr val="FFCD00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highlight>
                  <a:srgbClr val="FFCD00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highlight>
                  <a:srgbClr val="FFCD00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highlight>
                  <a:srgbClr val="FFCD00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highlight>
                  <a:srgbClr val="FFCD00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highlight>
                  <a:srgbClr val="FFCD00"/>
                </a:highlight>
              </a:defRPr>
            </a:lvl9pPr>
          </a:lstStyle>
          <a:p/>
        </p:txBody>
      </p:sp>
      <p:cxnSp>
        <p:nvCxnSpPr>
          <p:cNvPr id="178" name="Google Shape;178;p31"/>
          <p:cNvCxnSpPr/>
          <p:nvPr/>
        </p:nvCxnSpPr>
        <p:spPr>
          <a:xfrm>
            <a:off x="-6025" y="2571762"/>
            <a:ext cx="19845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9" name="Google Shape;179;p31"/>
          <p:cNvSpPr/>
          <p:nvPr/>
        </p:nvSpPr>
        <p:spPr>
          <a:xfrm>
            <a:off x="1117950" y="2288250"/>
            <a:ext cx="567000" cy="567000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31"/>
          <p:cNvSpPr txBox="1"/>
          <p:nvPr>
            <p:ph type="ctrTitle"/>
          </p:nvPr>
        </p:nvSpPr>
        <p:spPr>
          <a:xfrm>
            <a:off x="2022225" y="1693523"/>
            <a:ext cx="37878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cxnSp>
        <p:nvCxnSpPr>
          <p:cNvPr id="181" name="Google Shape;181;p31"/>
          <p:cNvCxnSpPr/>
          <p:nvPr/>
        </p:nvCxnSpPr>
        <p:spPr>
          <a:xfrm>
            <a:off x="5898975" y="2571750"/>
            <a:ext cx="32511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TITLE_1_1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2"/>
          <p:cNvSpPr txBox="1"/>
          <p:nvPr>
            <p:ph idx="1" type="body"/>
          </p:nvPr>
        </p:nvSpPr>
        <p:spPr>
          <a:xfrm>
            <a:off x="2105050" y="2238000"/>
            <a:ext cx="4933800" cy="819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Lora"/>
              <a:buChar char="◉"/>
              <a:defRPr i="1" sz="2400">
                <a:latin typeface="Lora"/>
                <a:ea typeface="Lora"/>
                <a:cs typeface="Lora"/>
                <a:sym typeface="Lora"/>
              </a:defRPr>
            </a:lvl1pPr>
            <a:lvl2pPr indent="-3556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ora"/>
              <a:buChar char="○"/>
              <a:defRPr i="1">
                <a:latin typeface="Lora"/>
                <a:ea typeface="Lora"/>
                <a:cs typeface="Lora"/>
                <a:sym typeface="Lora"/>
              </a:defRPr>
            </a:lvl2pPr>
            <a:lvl3pPr indent="-3556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ora"/>
              <a:buChar char="■"/>
              <a:defRPr i="1">
                <a:latin typeface="Lora"/>
                <a:ea typeface="Lora"/>
                <a:cs typeface="Lora"/>
                <a:sym typeface="Lora"/>
              </a:defRPr>
            </a:lvl3pPr>
            <a:lvl4pPr indent="-3810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ora"/>
              <a:buChar char="●"/>
              <a:defRPr i="1" sz="2400">
                <a:latin typeface="Lora"/>
                <a:ea typeface="Lora"/>
                <a:cs typeface="Lora"/>
                <a:sym typeface="Lora"/>
              </a:defRPr>
            </a:lvl4pPr>
            <a:lvl5pPr indent="-3810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ora"/>
              <a:buChar char="○"/>
              <a:defRPr i="1" sz="2400">
                <a:latin typeface="Lora"/>
                <a:ea typeface="Lora"/>
                <a:cs typeface="Lora"/>
                <a:sym typeface="Lora"/>
              </a:defRPr>
            </a:lvl5pPr>
            <a:lvl6pPr indent="-3810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ora"/>
              <a:buChar char="■"/>
              <a:defRPr i="1" sz="2400">
                <a:latin typeface="Lora"/>
                <a:ea typeface="Lora"/>
                <a:cs typeface="Lora"/>
                <a:sym typeface="Lora"/>
              </a:defRPr>
            </a:lvl6pPr>
            <a:lvl7pPr indent="-3810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ora"/>
              <a:buChar char="●"/>
              <a:defRPr i="1" sz="2400">
                <a:latin typeface="Lora"/>
                <a:ea typeface="Lora"/>
                <a:cs typeface="Lora"/>
                <a:sym typeface="Lora"/>
              </a:defRPr>
            </a:lvl7pPr>
            <a:lvl8pPr indent="-3810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ora"/>
              <a:buChar char="○"/>
              <a:defRPr i="1" sz="2400">
                <a:latin typeface="Lora"/>
                <a:ea typeface="Lora"/>
                <a:cs typeface="Lora"/>
                <a:sym typeface="Lora"/>
              </a:defRPr>
            </a:lvl8pPr>
            <a:lvl9pPr indent="-3810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ora"/>
              <a:buChar char="■"/>
              <a:defRPr i="1" sz="2400">
                <a:latin typeface="Lora"/>
                <a:ea typeface="Lora"/>
                <a:cs typeface="Lora"/>
                <a:sym typeface="Lora"/>
              </a:defRPr>
            </a:lvl9pPr>
          </a:lstStyle>
          <a:p/>
        </p:txBody>
      </p:sp>
      <p:cxnSp>
        <p:nvCxnSpPr>
          <p:cNvPr id="184" name="Google Shape;184;p32"/>
          <p:cNvCxnSpPr/>
          <p:nvPr/>
        </p:nvCxnSpPr>
        <p:spPr>
          <a:xfrm>
            <a:off x="4584075" y="3676500"/>
            <a:ext cx="0" cy="14805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5" name="Google Shape;185;p32"/>
          <p:cNvSpPr/>
          <p:nvPr/>
        </p:nvSpPr>
        <p:spPr>
          <a:xfrm>
            <a:off x="4288500" y="3393000"/>
            <a:ext cx="567000" cy="567000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p32"/>
          <p:cNvSpPr txBox="1"/>
          <p:nvPr/>
        </p:nvSpPr>
        <p:spPr>
          <a:xfrm>
            <a:off x="3593400" y="3412652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" sz="3600" u="none" cap="none" strike="noStrik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“</a:t>
            </a:r>
            <a:endParaRPr b="1" i="0" sz="3600" u="none" cap="none" strike="noStrike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TITLE_1_1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100" y="-5800"/>
            <a:ext cx="9144000" cy="5149500"/>
          </a:xfrm>
          <a:prstGeom prst="rect">
            <a:avLst/>
          </a:prstGeom>
          <a:solidFill>
            <a:srgbClr val="325680">
              <a:alpha val="85882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Google Shape;25;p4"/>
          <p:cNvSpPr/>
          <p:nvPr/>
        </p:nvSpPr>
        <p:spPr>
          <a:xfrm>
            <a:off x="0" y="-5925"/>
            <a:ext cx="9144000" cy="5149500"/>
          </a:xfrm>
          <a:prstGeom prst="frame">
            <a:avLst>
              <a:gd fmla="val 5041" name="adj1"/>
            </a:avLst>
          </a:prstGeom>
          <a:solidFill>
            <a:srgbClr val="FFA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26;p4"/>
          <p:cNvSpPr/>
          <p:nvPr/>
        </p:nvSpPr>
        <p:spPr>
          <a:xfrm>
            <a:off x="4303650" y="0"/>
            <a:ext cx="536700" cy="886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27;p4"/>
          <p:cNvSpPr txBox="1"/>
          <p:nvPr/>
        </p:nvSpPr>
        <p:spPr>
          <a:xfrm>
            <a:off x="3593400" y="208667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i="0" lang="en" sz="6000" u="none" cap="none" strike="noStrike">
                <a:solidFill>
                  <a:srgbClr val="294667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 b="1" i="0" sz="6000" u="none" cap="none" strike="noStrike">
              <a:solidFill>
                <a:srgbClr val="29466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28;p4"/>
          <p:cNvSpPr/>
          <p:nvPr/>
        </p:nvSpPr>
        <p:spPr>
          <a:xfrm>
            <a:off x="4303650" y="4607000"/>
            <a:ext cx="536700" cy="536700"/>
          </a:xfrm>
          <a:prstGeom prst="rect">
            <a:avLst/>
          </a:prstGeom>
          <a:solidFill>
            <a:srgbClr val="29466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1616475" y="1393325"/>
            <a:ext cx="5911200" cy="30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3000"/>
              <a:buChar char="▫"/>
              <a:defRPr b="1" sz="3000">
                <a:solidFill>
                  <a:srgbClr val="FFFFFF"/>
                </a:solidFill>
              </a:defRPr>
            </a:lvl1pPr>
            <a:lvl2pPr indent="-4191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▪"/>
              <a:defRPr b="1" sz="3000">
                <a:solidFill>
                  <a:srgbClr val="FFFFFF"/>
                </a:solidFill>
              </a:defRPr>
            </a:lvl2pPr>
            <a:lvl3pPr indent="-4191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▫"/>
              <a:defRPr b="1" sz="3000">
                <a:solidFill>
                  <a:srgbClr val="FFFFFF"/>
                </a:solidFill>
              </a:defRPr>
            </a:lvl3pPr>
            <a:lvl4pPr indent="-4191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▪"/>
              <a:defRPr b="1" sz="3000">
                <a:solidFill>
                  <a:srgbClr val="FFFFFF"/>
                </a:solidFill>
              </a:defRPr>
            </a:lvl4pPr>
            <a:lvl5pPr indent="-4191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▫"/>
              <a:defRPr b="1" sz="3000">
                <a:solidFill>
                  <a:srgbClr val="FFFFFF"/>
                </a:solidFill>
              </a:defRPr>
            </a:lvl5pPr>
            <a:lvl6pPr indent="-4191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▪"/>
              <a:defRPr b="1" sz="3000">
                <a:solidFill>
                  <a:srgbClr val="FFFFFF"/>
                </a:solidFill>
              </a:defRPr>
            </a:lvl6pPr>
            <a:lvl7pPr indent="-4191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▫"/>
              <a:defRPr b="1" sz="3000">
                <a:solidFill>
                  <a:srgbClr val="FFFFFF"/>
                </a:solidFill>
              </a:defRPr>
            </a:lvl7pPr>
            <a:lvl8pPr indent="-4191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▪"/>
              <a:defRPr b="1" sz="3000">
                <a:solidFill>
                  <a:srgbClr val="FFFFFF"/>
                </a:solidFill>
              </a:defRPr>
            </a:lvl8pPr>
            <a:lvl9pPr indent="-4191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▫"/>
              <a:defRPr b="1"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265275" y="4607475"/>
            <a:ext cx="8616900" cy="53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1 column" type="tx">
  <p:cSld name="TITLE_AND_BODY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8" name="Google Shape;188;p33"/>
          <p:cNvCxnSpPr/>
          <p:nvPr/>
        </p:nvCxnSpPr>
        <p:spPr>
          <a:xfrm>
            <a:off x="0" y="1131725"/>
            <a:ext cx="13758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9" name="Google Shape;189;p33"/>
          <p:cNvSpPr/>
          <p:nvPr/>
        </p:nvSpPr>
        <p:spPr>
          <a:xfrm>
            <a:off x="817475" y="928767"/>
            <a:ext cx="405900" cy="405900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33"/>
          <p:cNvSpPr txBox="1"/>
          <p:nvPr>
            <p:ph type="title"/>
          </p:nvPr>
        </p:nvSpPr>
        <p:spPr>
          <a:xfrm>
            <a:off x="1381250" y="922668"/>
            <a:ext cx="3878400" cy="4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b="1" sz="2000">
                <a:latin typeface="Lora"/>
                <a:ea typeface="Lora"/>
                <a:cs typeface="Lora"/>
                <a:sym typeface="Lor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b="1" sz="2000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b="1" sz="2000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b="1" sz="2000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b="1" sz="2000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b="1" sz="2000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b="1" sz="2000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b="1" sz="2000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b="1" sz="2000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9pPr>
          </a:lstStyle>
          <a:p/>
        </p:txBody>
      </p:sp>
      <p:sp>
        <p:nvSpPr>
          <p:cNvPr id="191" name="Google Shape;191;p33"/>
          <p:cNvSpPr txBox="1"/>
          <p:nvPr>
            <p:ph idx="1" type="body"/>
          </p:nvPr>
        </p:nvSpPr>
        <p:spPr>
          <a:xfrm>
            <a:off x="1381250" y="1616470"/>
            <a:ext cx="6809700" cy="311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CD00"/>
              </a:buClr>
              <a:buSzPts val="2400"/>
              <a:buFont typeface="Quattrocento Sans"/>
              <a:buChar char="◉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2000"/>
              <a:buFont typeface="Quattrocento Sans"/>
              <a:buChar char="○"/>
              <a:defRPr sz="2000"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2000"/>
              <a:buFont typeface="Quattrocento Sans"/>
              <a:buChar char="■"/>
              <a:defRPr sz="2000"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●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○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■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●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○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■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cxnSp>
        <p:nvCxnSpPr>
          <p:cNvPr id="192" name="Google Shape;192;p33"/>
          <p:cNvCxnSpPr/>
          <p:nvPr/>
        </p:nvCxnSpPr>
        <p:spPr>
          <a:xfrm>
            <a:off x="5265650" y="1131725"/>
            <a:ext cx="38784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2 columns" type="twoColTx">
  <p:cSld name="TITLE_AND_TWO_COLUMNS"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4"/>
          <p:cNvSpPr txBox="1"/>
          <p:nvPr>
            <p:ph type="title"/>
          </p:nvPr>
        </p:nvSpPr>
        <p:spPr>
          <a:xfrm>
            <a:off x="1381250" y="922668"/>
            <a:ext cx="3878400" cy="4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195" name="Google Shape;195;p34"/>
          <p:cNvSpPr txBox="1"/>
          <p:nvPr>
            <p:ph idx="1" type="body"/>
          </p:nvPr>
        </p:nvSpPr>
        <p:spPr>
          <a:xfrm>
            <a:off x="1381250" y="1618700"/>
            <a:ext cx="3425400" cy="3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◉"/>
              <a:defRPr sz="2000"/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196" name="Google Shape;196;p34"/>
          <p:cNvSpPr txBox="1"/>
          <p:nvPr>
            <p:ph idx="2" type="body"/>
          </p:nvPr>
        </p:nvSpPr>
        <p:spPr>
          <a:xfrm>
            <a:off x="5012916" y="1618700"/>
            <a:ext cx="3425400" cy="3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◉"/>
              <a:defRPr sz="2000"/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/>
        </p:txBody>
      </p:sp>
      <p:cxnSp>
        <p:nvCxnSpPr>
          <p:cNvPr id="197" name="Google Shape;197;p34"/>
          <p:cNvCxnSpPr/>
          <p:nvPr/>
        </p:nvCxnSpPr>
        <p:spPr>
          <a:xfrm>
            <a:off x="0" y="1131725"/>
            <a:ext cx="13758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8" name="Google Shape;198;p34"/>
          <p:cNvSpPr/>
          <p:nvPr/>
        </p:nvSpPr>
        <p:spPr>
          <a:xfrm>
            <a:off x="817475" y="928767"/>
            <a:ext cx="405900" cy="405900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99" name="Google Shape;199;p34"/>
          <p:cNvCxnSpPr/>
          <p:nvPr/>
        </p:nvCxnSpPr>
        <p:spPr>
          <a:xfrm>
            <a:off x="5265650" y="1131725"/>
            <a:ext cx="38784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3 columns">
  <p:cSld name="TITLE_AND_TWO_COLUMNS_1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5"/>
          <p:cNvSpPr txBox="1"/>
          <p:nvPr>
            <p:ph type="title"/>
          </p:nvPr>
        </p:nvSpPr>
        <p:spPr>
          <a:xfrm>
            <a:off x="1381250" y="922668"/>
            <a:ext cx="3878400" cy="4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202" name="Google Shape;202;p35"/>
          <p:cNvSpPr txBox="1"/>
          <p:nvPr>
            <p:ph idx="1" type="body"/>
          </p:nvPr>
        </p:nvSpPr>
        <p:spPr>
          <a:xfrm>
            <a:off x="1381250" y="1651075"/>
            <a:ext cx="2334000" cy="31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◉"/>
              <a:defRPr sz="1800"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3" name="Google Shape;203;p35"/>
          <p:cNvSpPr txBox="1"/>
          <p:nvPr>
            <p:ph idx="2" type="body"/>
          </p:nvPr>
        </p:nvSpPr>
        <p:spPr>
          <a:xfrm>
            <a:off x="3834912" y="1651075"/>
            <a:ext cx="2334000" cy="31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◉"/>
              <a:defRPr sz="1800"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4" name="Google Shape;204;p35"/>
          <p:cNvSpPr txBox="1"/>
          <p:nvPr>
            <p:ph idx="3" type="body"/>
          </p:nvPr>
        </p:nvSpPr>
        <p:spPr>
          <a:xfrm>
            <a:off x="6288573" y="1651075"/>
            <a:ext cx="2334000" cy="31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◉"/>
              <a:defRPr sz="1800"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cxnSp>
        <p:nvCxnSpPr>
          <p:cNvPr id="205" name="Google Shape;205;p35"/>
          <p:cNvCxnSpPr/>
          <p:nvPr/>
        </p:nvCxnSpPr>
        <p:spPr>
          <a:xfrm>
            <a:off x="0" y="1131725"/>
            <a:ext cx="13758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06" name="Google Shape;206;p35"/>
          <p:cNvSpPr/>
          <p:nvPr/>
        </p:nvSpPr>
        <p:spPr>
          <a:xfrm>
            <a:off x="817475" y="928767"/>
            <a:ext cx="405900" cy="405900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07" name="Google Shape;207;p35"/>
          <p:cNvCxnSpPr/>
          <p:nvPr/>
        </p:nvCxnSpPr>
        <p:spPr>
          <a:xfrm>
            <a:off x="5265650" y="1131725"/>
            <a:ext cx="38784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6"/>
          <p:cNvSpPr txBox="1"/>
          <p:nvPr>
            <p:ph type="title"/>
          </p:nvPr>
        </p:nvSpPr>
        <p:spPr>
          <a:xfrm>
            <a:off x="1381250" y="937125"/>
            <a:ext cx="3878400" cy="4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cxnSp>
        <p:nvCxnSpPr>
          <p:cNvPr id="210" name="Google Shape;210;p36"/>
          <p:cNvCxnSpPr/>
          <p:nvPr/>
        </p:nvCxnSpPr>
        <p:spPr>
          <a:xfrm>
            <a:off x="0" y="1131725"/>
            <a:ext cx="13758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11" name="Google Shape;211;p36"/>
          <p:cNvSpPr/>
          <p:nvPr/>
        </p:nvSpPr>
        <p:spPr>
          <a:xfrm>
            <a:off x="817475" y="928767"/>
            <a:ext cx="405900" cy="405900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12" name="Google Shape;212;p36"/>
          <p:cNvCxnSpPr/>
          <p:nvPr/>
        </p:nvCxnSpPr>
        <p:spPr>
          <a:xfrm>
            <a:off x="5265650" y="1131725"/>
            <a:ext cx="38784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13" name="Google Shape;213;p3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7"/>
          <p:cNvSpPr txBox="1"/>
          <p:nvPr>
            <p:ph idx="1" type="body"/>
          </p:nvPr>
        </p:nvSpPr>
        <p:spPr>
          <a:xfrm>
            <a:off x="1990450" y="4037375"/>
            <a:ext cx="51630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Lora"/>
              <a:buNone/>
              <a:defRPr i="1" sz="1400">
                <a:latin typeface="Lora"/>
                <a:ea typeface="Lora"/>
                <a:cs typeface="Lora"/>
                <a:sym typeface="Lora"/>
              </a:defRPr>
            </a:lvl1pPr>
          </a:lstStyle>
          <a:p/>
        </p:txBody>
      </p:sp>
      <p:cxnSp>
        <p:nvCxnSpPr>
          <p:cNvPr id="216" name="Google Shape;216;p37"/>
          <p:cNvCxnSpPr/>
          <p:nvPr/>
        </p:nvCxnSpPr>
        <p:spPr>
          <a:xfrm>
            <a:off x="-6025" y="4666129"/>
            <a:ext cx="91620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17" name="Google Shape;217;p37"/>
          <p:cNvSpPr/>
          <p:nvPr/>
        </p:nvSpPr>
        <p:spPr>
          <a:xfrm>
            <a:off x="4457400" y="4551496"/>
            <a:ext cx="229200" cy="229200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9" name="Google Shape;219;p38"/>
          <p:cNvCxnSpPr/>
          <p:nvPr/>
        </p:nvCxnSpPr>
        <p:spPr>
          <a:xfrm>
            <a:off x="-6025" y="4513729"/>
            <a:ext cx="91620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0" name="Google Shape;220;p38"/>
          <p:cNvSpPr/>
          <p:nvPr/>
        </p:nvSpPr>
        <p:spPr>
          <a:xfrm>
            <a:off x="4293700" y="4235405"/>
            <a:ext cx="556500" cy="556500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1 column 1">
  <p:cSld name="TITLE_AND_BODY_1"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2" name="Google Shape;222;p39"/>
          <p:cNvGrpSpPr/>
          <p:nvPr/>
        </p:nvGrpSpPr>
        <p:grpSpPr>
          <a:xfrm>
            <a:off x="-76947" y="-364175"/>
            <a:ext cx="9492359" cy="5864988"/>
            <a:chOff x="-76947" y="-364175"/>
            <a:chExt cx="9492359" cy="5864988"/>
          </a:xfrm>
        </p:grpSpPr>
        <p:sp>
          <p:nvSpPr>
            <p:cNvPr id="223" name="Google Shape;223;p39"/>
            <p:cNvSpPr/>
            <p:nvPr/>
          </p:nvSpPr>
          <p:spPr>
            <a:xfrm>
              <a:off x="0" y="0"/>
              <a:ext cx="9144000" cy="1147800"/>
            </a:xfrm>
            <a:prstGeom prst="rect">
              <a:avLst/>
            </a:prstGeom>
            <a:solidFill>
              <a:srgbClr val="0E00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224;p39"/>
            <p:cNvSpPr/>
            <p:nvPr/>
          </p:nvSpPr>
          <p:spPr>
            <a:xfrm>
              <a:off x="4343698" y="910730"/>
              <a:ext cx="456600" cy="456600"/>
            </a:xfrm>
            <a:prstGeom prst="ellipse">
              <a:avLst/>
            </a:prstGeom>
            <a:noFill/>
            <a:ln cap="flat" cmpd="sng" w="9525">
              <a:solidFill>
                <a:srgbClr val="6D9EEB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25;p39"/>
            <p:cNvSpPr/>
            <p:nvPr/>
          </p:nvSpPr>
          <p:spPr>
            <a:xfrm>
              <a:off x="8312875" y="-85400"/>
              <a:ext cx="542100" cy="542100"/>
            </a:xfrm>
            <a:prstGeom prst="ellipse">
              <a:avLst/>
            </a:prstGeom>
            <a:solidFill>
              <a:srgbClr val="432E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26;p39"/>
            <p:cNvSpPr/>
            <p:nvPr/>
          </p:nvSpPr>
          <p:spPr>
            <a:xfrm rot="-899646">
              <a:off x="776862" y="-262199"/>
              <a:ext cx="900976" cy="856085"/>
            </a:xfrm>
            <a:prstGeom prst="pentagon">
              <a:avLst>
                <a:gd fmla="val 105146" name="hf"/>
                <a:gd fmla="val 110557" name="vf"/>
              </a:avLst>
            </a:prstGeom>
            <a:solidFill>
              <a:srgbClr val="432E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27;p39"/>
            <p:cNvSpPr/>
            <p:nvPr/>
          </p:nvSpPr>
          <p:spPr>
            <a:xfrm rot="1763">
              <a:off x="8737998" y="3634823"/>
              <a:ext cx="585000" cy="556500"/>
            </a:xfrm>
            <a:prstGeom prst="pentagon">
              <a:avLst>
                <a:gd fmla="val 105146" name="hf"/>
                <a:gd fmla="val 110557" name="vf"/>
              </a:avLst>
            </a:prstGeom>
            <a:solidFill>
              <a:srgbClr val="5138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28;p39"/>
            <p:cNvSpPr/>
            <p:nvPr/>
          </p:nvSpPr>
          <p:spPr>
            <a:xfrm rot="10800000">
              <a:off x="90420" y="4650313"/>
              <a:ext cx="983100" cy="850500"/>
            </a:xfrm>
            <a:prstGeom prst="triangle">
              <a:avLst>
                <a:gd fmla="val 50000" name="adj"/>
              </a:avLst>
            </a:prstGeom>
            <a:solidFill>
              <a:srgbClr val="5138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29;p39"/>
            <p:cNvSpPr/>
            <p:nvPr/>
          </p:nvSpPr>
          <p:spPr>
            <a:xfrm>
              <a:off x="8578650" y="858649"/>
              <a:ext cx="836762" cy="836762"/>
            </a:xfrm>
            <a:custGeom>
              <a:rect b="b" l="l" r="r" t="t"/>
              <a:pathLst>
                <a:path extrusionOk="0" h="73610" w="73610">
                  <a:moveTo>
                    <a:pt x="43502" y="603"/>
                  </a:moveTo>
                  <a:lnTo>
                    <a:pt x="64801" y="12851"/>
                  </a:lnTo>
                  <a:lnTo>
                    <a:pt x="63775" y="11705"/>
                  </a:lnTo>
                  <a:lnTo>
                    <a:pt x="62689" y="10619"/>
                  </a:lnTo>
                  <a:lnTo>
                    <a:pt x="61542" y="9533"/>
                  </a:lnTo>
                  <a:lnTo>
                    <a:pt x="60396" y="8507"/>
                  </a:lnTo>
                  <a:lnTo>
                    <a:pt x="59189" y="7542"/>
                  </a:lnTo>
                  <a:lnTo>
                    <a:pt x="57922" y="6637"/>
                  </a:lnTo>
                  <a:lnTo>
                    <a:pt x="56655" y="5792"/>
                  </a:lnTo>
                  <a:lnTo>
                    <a:pt x="55328" y="4948"/>
                  </a:lnTo>
                  <a:lnTo>
                    <a:pt x="53940" y="4223"/>
                  </a:lnTo>
                  <a:lnTo>
                    <a:pt x="52552" y="3499"/>
                  </a:lnTo>
                  <a:lnTo>
                    <a:pt x="51104" y="2896"/>
                  </a:lnTo>
                  <a:lnTo>
                    <a:pt x="49656" y="2293"/>
                  </a:lnTo>
                  <a:lnTo>
                    <a:pt x="48148" y="1750"/>
                  </a:lnTo>
                  <a:lnTo>
                    <a:pt x="46640" y="1327"/>
                  </a:lnTo>
                  <a:lnTo>
                    <a:pt x="45131" y="905"/>
                  </a:lnTo>
                  <a:lnTo>
                    <a:pt x="43502" y="603"/>
                  </a:lnTo>
                  <a:close/>
                  <a:moveTo>
                    <a:pt x="36805" y="0"/>
                  </a:moveTo>
                  <a:lnTo>
                    <a:pt x="34693" y="60"/>
                  </a:lnTo>
                  <a:lnTo>
                    <a:pt x="32642" y="241"/>
                  </a:lnTo>
                  <a:lnTo>
                    <a:pt x="70593" y="22143"/>
                  </a:lnTo>
                  <a:lnTo>
                    <a:pt x="70593" y="22143"/>
                  </a:lnTo>
                  <a:lnTo>
                    <a:pt x="69688" y="20212"/>
                  </a:lnTo>
                  <a:lnTo>
                    <a:pt x="68662" y="18342"/>
                  </a:lnTo>
                  <a:lnTo>
                    <a:pt x="36865" y="0"/>
                  </a:lnTo>
                  <a:close/>
                  <a:moveTo>
                    <a:pt x="28358" y="965"/>
                  </a:moveTo>
                  <a:lnTo>
                    <a:pt x="26789" y="1388"/>
                  </a:lnTo>
                  <a:lnTo>
                    <a:pt x="25220" y="1870"/>
                  </a:lnTo>
                  <a:lnTo>
                    <a:pt x="72886" y="29383"/>
                  </a:lnTo>
                  <a:lnTo>
                    <a:pt x="72524" y="27754"/>
                  </a:lnTo>
                  <a:lnTo>
                    <a:pt x="72101" y="26186"/>
                  </a:lnTo>
                  <a:lnTo>
                    <a:pt x="28358" y="965"/>
                  </a:lnTo>
                  <a:close/>
                  <a:moveTo>
                    <a:pt x="21842" y="3137"/>
                  </a:moveTo>
                  <a:lnTo>
                    <a:pt x="20574" y="3741"/>
                  </a:lnTo>
                  <a:lnTo>
                    <a:pt x="19368" y="4344"/>
                  </a:lnTo>
                  <a:lnTo>
                    <a:pt x="73610" y="35719"/>
                  </a:lnTo>
                  <a:lnTo>
                    <a:pt x="73549" y="34271"/>
                  </a:lnTo>
                  <a:lnTo>
                    <a:pt x="73429" y="32883"/>
                  </a:lnTo>
                  <a:lnTo>
                    <a:pt x="21842" y="3137"/>
                  </a:lnTo>
                  <a:close/>
                  <a:moveTo>
                    <a:pt x="16592" y="6034"/>
                  </a:moveTo>
                  <a:lnTo>
                    <a:pt x="15567" y="6758"/>
                  </a:lnTo>
                  <a:lnTo>
                    <a:pt x="14541" y="7482"/>
                  </a:lnTo>
                  <a:lnTo>
                    <a:pt x="73308" y="41451"/>
                  </a:lnTo>
                  <a:lnTo>
                    <a:pt x="73489" y="40184"/>
                  </a:lnTo>
                  <a:lnTo>
                    <a:pt x="73549" y="38916"/>
                  </a:lnTo>
                  <a:lnTo>
                    <a:pt x="16592" y="6034"/>
                  </a:lnTo>
                  <a:close/>
                  <a:moveTo>
                    <a:pt x="12188" y="9412"/>
                  </a:moveTo>
                  <a:lnTo>
                    <a:pt x="11343" y="10197"/>
                  </a:lnTo>
                  <a:lnTo>
                    <a:pt x="10438" y="11041"/>
                  </a:lnTo>
                  <a:lnTo>
                    <a:pt x="72282" y="46760"/>
                  </a:lnTo>
                  <a:lnTo>
                    <a:pt x="72584" y="45553"/>
                  </a:lnTo>
                  <a:lnTo>
                    <a:pt x="72825" y="44407"/>
                  </a:lnTo>
                  <a:lnTo>
                    <a:pt x="12188" y="9412"/>
                  </a:lnTo>
                  <a:close/>
                  <a:moveTo>
                    <a:pt x="8568" y="13214"/>
                  </a:moveTo>
                  <a:lnTo>
                    <a:pt x="7783" y="14119"/>
                  </a:lnTo>
                  <a:lnTo>
                    <a:pt x="7120" y="15024"/>
                  </a:lnTo>
                  <a:lnTo>
                    <a:pt x="70532" y="51647"/>
                  </a:lnTo>
                  <a:lnTo>
                    <a:pt x="70955" y="50561"/>
                  </a:lnTo>
                  <a:lnTo>
                    <a:pt x="71377" y="49475"/>
                  </a:lnTo>
                  <a:lnTo>
                    <a:pt x="8568" y="13214"/>
                  </a:lnTo>
                  <a:close/>
                  <a:moveTo>
                    <a:pt x="5551" y="17377"/>
                  </a:moveTo>
                  <a:lnTo>
                    <a:pt x="4948" y="18342"/>
                  </a:lnTo>
                  <a:lnTo>
                    <a:pt x="4344" y="19368"/>
                  </a:lnTo>
                  <a:lnTo>
                    <a:pt x="68119" y="56172"/>
                  </a:lnTo>
                  <a:lnTo>
                    <a:pt x="68722" y="55207"/>
                  </a:lnTo>
                  <a:lnTo>
                    <a:pt x="69265" y="54181"/>
                  </a:lnTo>
                  <a:lnTo>
                    <a:pt x="5551" y="17377"/>
                  </a:lnTo>
                  <a:close/>
                  <a:moveTo>
                    <a:pt x="3137" y="21902"/>
                  </a:moveTo>
                  <a:lnTo>
                    <a:pt x="2655" y="22988"/>
                  </a:lnTo>
                  <a:lnTo>
                    <a:pt x="2232" y="24074"/>
                  </a:lnTo>
                  <a:lnTo>
                    <a:pt x="65102" y="60336"/>
                  </a:lnTo>
                  <a:lnTo>
                    <a:pt x="65826" y="59431"/>
                  </a:lnTo>
                  <a:lnTo>
                    <a:pt x="66550" y="58526"/>
                  </a:lnTo>
                  <a:lnTo>
                    <a:pt x="3137" y="21902"/>
                  </a:lnTo>
                  <a:close/>
                  <a:moveTo>
                    <a:pt x="1388" y="26789"/>
                  </a:moveTo>
                  <a:lnTo>
                    <a:pt x="1026" y="27935"/>
                  </a:lnTo>
                  <a:lnTo>
                    <a:pt x="784" y="29142"/>
                  </a:lnTo>
                  <a:lnTo>
                    <a:pt x="61422" y="64137"/>
                  </a:lnTo>
                  <a:lnTo>
                    <a:pt x="62327" y="63352"/>
                  </a:lnTo>
                  <a:lnTo>
                    <a:pt x="63172" y="62447"/>
                  </a:lnTo>
                  <a:lnTo>
                    <a:pt x="1388" y="26789"/>
                  </a:lnTo>
                  <a:close/>
                  <a:moveTo>
                    <a:pt x="302" y="32038"/>
                  </a:moveTo>
                  <a:lnTo>
                    <a:pt x="121" y="33366"/>
                  </a:lnTo>
                  <a:lnTo>
                    <a:pt x="60" y="34633"/>
                  </a:lnTo>
                  <a:lnTo>
                    <a:pt x="57078" y="67516"/>
                  </a:lnTo>
                  <a:lnTo>
                    <a:pt x="58103" y="66792"/>
                  </a:lnTo>
                  <a:lnTo>
                    <a:pt x="59189" y="66068"/>
                  </a:lnTo>
                  <a:lnTo>
                    <a:pt x="302" y="32038"/>
                  </a:lnTo>
                  <a:close/>
                  <a:moveTo>
                    <a:pt x="0" y="37830"/>
                  </a:moveTo>
                  <a:lnTo>
                    <a:pt x="60" y="39218"/>
                  </a:lnTo>
                  <a:lnTo>
                    <a:pt x="181" y="40606"/>
                  </a:lnTo>
                  <a:lnTo>
                    <a:pt x="51828" y="70412"/>
                  </a:lnTo>
                  <a:lnTo>
                    <a:pt x="53095" y="69808"/>
                  </a:lnTo>
                  <a:lnTo>
                    <a:pt x="54362" y="69205"/>
                  </a:lnTo>
                  <a:lnTo>
                    <a:pt x="0" y="37830"/>
                  </a:lnTo>
                  <a:close/>
                  <a:moveTo>
                    <a:pt x="724" y="44166"/>
                  </a:moveTo>
                  <a:lnTo>
                    <a:pt x="1086" y="45734"/>
                  </a:lnTo>
                  <a:lnTo>
                    <a:pt x="1508" y="47303"/>
                  </a:lnTo>
                  <a:lnTo>
                    <a:pt x="45372" y="72644"/>
                  </a:lnTo>
                  <a:lnTo>
                    <a:pt x="46941" y="72222"/>
                  </a:lnTo>
                  <a:lnTo>
                    <a:pt x="48510" y="71739"/>
                  </a:lnTo>
                  <a:lnTo>
                    <a:pt x="724" y="44166"/>
                  </a:lnTo>
                  <a:close/>
                  <a:moveTo>
                    <a:pt x="8688" y="60577"/>
                  </a:moveTo>
                  <a:lnTo>
                    <a:pt x="9714" y="61723"/>
                  </a:lnTo>
                  <a:lnTo>
                    <a:pt x="10800" y="62870"/>
                  </a:lnTo>
                  <a:lnTo>
                    <a:pt x="11946" y="63956"/>
                  </a:lnTo>
                  <a:lnTo>
                    <a:pt x="13153" y="64981"/>
                  </a:lnTo>
                  <a:lnTo>
                    <a:pt x="14360" y="66007"/>
                  </a:lnTo>
                  <a:lnTo>
                    <a:pt x="15627" y="66912"/>
                  </a:lnTo>
                  <a:lnTo>
                    <a:pt x="16954" y="67817"/>
                  </a:lnTo>
                  <a:lnTo>
                    <a:pt x="18282" y="68662"/>
                  </a:lnTo>
                  <a:lnTo>
                    <a:pt x="19669" y="69386"/>
                  </a:lnTo>
                  <a:lnTo>
                    <a:pt x="21118" y="70110"/>
                  </a:lnTo>
                  <a:lnTo>
                    <a:pt x="22566" y="70774"/>
                  </a:lnTo>
                  <a:lnTo>
                    <a:pt x="24074" y="71377"/>
                  </a:lnTo>
                  <a:lnTo>
                    <a:pt x="25582" y="71860"/>
                  </a:lnTo>
                  <a:lnTo>
                    <a:pt x="27151" y="72342"/>
                  </a:lnTo>
                  <a:lnTo>
                    <a:pt x="28720" y="72704"/>
                  </a:lnTo>
                  <a:lnTo>
                    <a:pt x="30289" y="73066"/>
                  </a:lnTo>
                  <a:lnTo>
                    <a:pt x="8688" y="60577"/>
                  </a:lnTo>
                  <a:close/>
                  <a:moveTo>
                    <a:pt x="2956" y="51346"/>
                  </a:moveTo>
                  <a:lnTo>
                    <a:pt x="3861" y="53276"/>
                  </a:lnTo>
                  <a:lnTo>
                    <a:pt x="4887" y="55147"/>
                  </a:lnTo>
                  <a:lnTo>
                    <a:pt x="36865" y="73609"/>
                  </a:lnTo>
                  <a:lnTo>
                    <a:pt x="38977" y="73549"/>
                  </a:lnTo>
                  <a:lnTo>
                    <a:pt x="41089" y="73368"/>
                  </a:lnTo>
                  <a:lnTo>
                    <a:pt x="2956" y="51346"/>
                  </a:lnTo>
                  <a:close/>
                </a:path>
              </a:pathLst>
            </a:custGeom>
            <a:solidFill>
              <a:srgbClr val="C20E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B4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39"/>
            <p:cNvSpPr/>
            <p:nvPr/>
          </p:nvSpPr>
          <p:spPr>
            <a:xfrm>
              <a:off x="588219" y="-85402"/>
              <a:ext cx="421500" cy="421500"/>
            </a:xfrm>
            <a:prstGeom prst="ellipse">
              <a:avLst/>
            </a:prstGeom>
            <a:noFill/>
            <a:ln cap="flat" cmpd="sng" w="9525">
              <a:solidFill>
                <a:srgbClr val="FF99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1;p39"/>
            <p:cNvSpPr/>
            <p:nvPr/>
          </p:nvSpPr>
          <p:spPr>
            <a:xfrm rot="10800000">
              <a:off x="-76796" y="3768356"/>
              <a:ext cx="393900" cy="374400"/>
            </a:xfrm>
            <a:prstGeom prst="pentagon">
              <a:avLst>
                <a:gd fmla="val 105146" name="hf"/>
                <a:gd fmla="val 110557" name="vf"/>
              </a:avLst>
            </a:prstGeom>
            <a:noFill/>
            <a:ln cap="flat" cmpd="sng" w="76200">
              <a:solidFill>
                <a:srgbClr val="6D9EEB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232;p39"/>
            <p:cNvSpPr/>
            <p:nvPr/>
          </p:nvSpPr>
          <p:spPr>
            <a:xfrm>
              <a:off x="8092376" y="131852"/>
              <a:ext cx="983100" cy="983100"/>
            </a:xfrm>
            <a:prstGeom prst="ellipse">
              <a:avLst/>
            </a:prstGeom>
            <a:noFill/>
            <a:ln cap="flat" cmpd="sng" w="9525">
              <a:solidFill>
                <a:srgbClr val="FF99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233;p39"/>
            <p:cNvSpPr/>
            <p:nvPr/>
          </p:nvSpPr>
          <p:spPr>
            <a:xfrm>
              <a:off x="100477" y="456711"/>
              <a:ext cx="885029" cy="885029"/>
            </a:xfrm>
            <a:custGeom>
              <a:rect b="b" l="l" r="r" t="t"/>
              <a:pathLst>
                <a:path extrusionOk="0" h="75903" w="75903">
                  <a:moveTo>
                    <a:pt x="30349" y="724"/>
                  </a:moveTo>
                  <a:lnTo>
                    <a:pt x="28479" y="1147"/>
                  </a:lnTo>
                  <a:lnTo>
                    <a:pt x="28599" y="1267"/>
                  </a:lnTo>
                  <a:lnTo>
                    <a:pt x="28841" y="1388"/>
                  </a:lnTo>
                  <a:lnTo>
                    <a:pt x="29022" y="1448"/>
                  </a:lnTo>
                  <a:lnTo>
                    <a:pt x="29263" y="1448"/>
                  </a:lnTo>
                  <a:lnTo>
                    <a:pt x="29625" y="1388"/>
                  </a:lnTo>
                  <a:lnTo>
                    <a:pt x="29927" y="1267"/>
                  </a:lnTo>
                  <a:lnTo>
                    <a:pt x="30168" y="1026"/>
                  </a:lnTo>
                  <a:lnTo>
                    <a:pt x="30349" y="724"/>
                  </a:lnTo>
                  <a:close/>
                  <a:moveTo>
                    <a:pt x="36141" y="0"/>
                  </a:moveTo>
                  <a:lnTo>
                    <a:pt x="33909" y="181"/>
                  </a:lnTo>
                  <a:lnTo>
                    <a:pt x="33909" y="302"/>
                  </a:lnTo>
                  <a:lnTo>
                    <a:pt x="33909" y="543"/>
                  </a:lnTo>
                  <a:lnTo>
                    <a:pt x="33969" y="724"/>
                  </a:lnTo>
                  <a:lnTo>
                    <a:pt x="34090" y="966"/>
                  </a:lnTo>
                  <a:lnTo>
                    <a:pt x="34211" y="1147"/>
                  </a:lnTo>
                  <a:lnTo>
                    <a:pt x="34392" y="1267"/>
                  </a:lnTo>
                  <a:lnTo>
                    <a:pt x="34633" y="1388"/>
                  </a:lnTo>
                  <a:lnTo>
                    <a:pt x="34814" y="1448"/>
                  </a:lnTo>
                  <a:lnTo>
                    <a:pt x="35297" y="1448"/>
                  </a:lnTo>
                  <a:lnTo>
                    <a:pt x="35478" y="1388"/>
                  </a:lnTo>
                  <a:lnTo>
                    <a:pt x="35719" y="1267"/>
                  </a:lnTo>
                  <a:lnTo>
                    <a:pt x="35900" y="1147"/>
                  </a:lnTo>
                  <a:lnTo>
                    <a:pt x="36021" y="966"/>
                  </a:lnTo>
                  <a:lnTo>
                    <a:pt x="36141" y="724"/>
                  </a:lnTo>
                  <a:lnTo>
                    <a:pt x="36202" y="543"/>
                  </a:lnTo>
                  <a:lnTo>
                    <a:pt x="36202" y="302"/>
                  </a:lnTo>
                  <a:lnTo>
                    <a:pt x="36141" y="0"/>
                  </a:lnTo>
                  <a:close/>
                  <a:moveTo>
                    <a:pt x="39762" y="0"/>
                  </a:moveTo>
                  <a:lnTo>
                    <a:pt x="39701" y="302"/>
                  </a:lnTo>
                  <a:lnTo>
                    <a:pt x="39701" y="543"/>
                  </a:lnTo>
                  <a:lnTo>
                    <a:pt x="39762" y="724"/>
                  </a:lnTo>
                  <a:lnTo>
                    <a:pt x="39882" y="966"/>
                  </a:lnTo>
                  <a:lnTo>
                    <a:pt x="40003" y="1147"/>
                  </a:lnTo>
                  <a:lnTo>
                    <a:pt x="40184" y="1267"/>
                  </a:lnTo>
                  <a:lnTo>
                    <a:pt x="40425" y="1388"/>
                  </a:lnTo>
                  <a:lnTo>
                    <a:pt x="40606" y="1448"/>
                  </a:lnTo>
                  <a:lnTo>
                    <a:pt x="41089" y="1448"/>
                  </a:lnTo>
                  <a:lnTo>
                    <a:pt x="41270" y="1388"/>
                  </a:lnTo>
                  <a:lnTo>
                    <a:pt x="41511" y="1267"/>
                  </a:lnTo>
                  <a:lnTo>
                    <a:pt x="41692" y="1147"/>
                  </a:lnTo>
                  <a:lnTo>
                    <a:pt x="41813" y="966"/>
                  </a:lnTo>
                  <a:lnTo>
                    <a:pt x="41934" y="724"/>
                  </a:lnTo>
                  <a:lnTo>
                    <a:pt x="41994" y="543"/>
                  </a:lnTo>
                  <a:lnTo>
                    <a:pt x="41994" y="302"/>
                  </a:lnTo>
                  <a:lnTo>
                    <a:pt x="41994" y="181"/>
                  </a:lnTo>
                  <a:lnTo>
                    <a:pt x="39762" y="0"/>
                  </a:lnTo>
                  <a:close/>
                  <a:moveTo>
                    <a:pt x="45554" y="724"/>
                  </a:moveTo>
                  <a:lnTo>
                    <a:pt x="45735" y="1026"/>
                  </a:lnTo>
                  <a:lnTo>
                    <a:pt x="45976" y="1267"/>
                  </a:lnTo>
                  <a:lnTo>
                    <a:pt x="46278" y="1388"/>
                  </a:lnTo>
                  <a:lnTo>
                    <a:pt x="46640" y="1448"/>
                  </a:lnTo>
                  <a:lnTo>
                    <a:pt x="46881" y="1448"/>
                  </a:lnTo>
                  <a:lnTo>
                    <a:pt x="47062" y="1388"/>
                  </a:lnTo>
                  <a:lnTo>
                    <a:pt x="47243" y="1267"/>
                  </a:lnTo>
                  <a:lnTo>
                    <a:pt x="47424" y="1147"/>
                  </a:lnTo>
                  <a:lnTo>
                    <a:pt x="45554" y="724"/>
                  </a:lnTo>
                  <a:close/>
                  <a:moveTo>
                    <a:pt x="21661" y="3620"/>
                  </a:moveTo>
                  <a:lnTo>
                    <a:pt x="20273" y="4284"/>
                  </a:lnTo>
                  <a:lnTo>
                    <a:pt x="20575" y="4344"/>
                  </a:lnTo>
                  <a:lnTo>
                    <a:pt x="20937" y="4284"/>
                  </a:lnTo>
                  <a:lnTo>
                    <a:pt x="21239" y="4163"/>
                  </a:lnTo>
                  <a:lnTo>
                    <a:pt x="21480" y="3922"/>
                  </a:lnTo>
                  <a:lnTo>
                    <a:pt x="21661" y="3620"/>
                  </a:lnTo>
                  <a:close/>
                  <a:moveTo>
                    <a:pt x="26065" y="2052"/>
                  </a:moveTo>
                  <a:lnTo>
                    <a:pt x="25824" y="2172"/>
                  </a:lnTo>
                  <a:lnTo>
                    <a:pt x="25583" y="2353"/>
                  </a:lnTo>
                  <a:lnTo>
                    <a:pt x="25402" y="2534"/>
                  </a:lnTo>
                  <a:lnTo>
                    <a:pt x="25281" y="2836"/>
                  </a:lnTo>
                  <a:lnTo>
                    <a:pt x="25221" y="3198"/>
                  </a:lnTo>
                  <a:lnTo>
                    <a:pt x="25221" y="3439"/>
                  </a:lnTo>
                  <a:lnTo>
                    <a:pt x="25281" y="3620"/>
                  </a:lnTo>
                  <a:lnTo>
                    <a:pt x="25402" y="3862"/>
                  </a:lnTo>
                  <a:lnTo>
                    <a:pt x="25522" y="4043"/>
                  </a:lnTo>
                  <a:lnTo>
                    <a:pt x="25703" y="4163"/>
                  </a:lnTo>
                  <a:lnTo>
                    <a:pt x="25945" y="4284"/>
                  </a:lnTo>
                  <a:lnTo>
                    <a:pt x="26126" y="4344"/>
                  </a:lnTo>
                  <a:lnTo>
                    <a:pt x="26608" y="4344"/>
                  </a:lnTo>
                  <a:lnTo>
                    <a:pt x="26789" y="4284"/>
                  </a:lnTo>
                  <a:lnTo>
                    <a:pt x="27031" y="4163"/>
                  </a:lnTo>
                  <a:lnTo>
                    <a:pt x="27212" y="4043"/>
                  </a:lnTo>
                  <a:lnTo>
                    <a:pt x="27332" y="3862"/>
                  </a:lnTo>
                  <a:lnTo>
                    <a:pt x="27453" y="3620"/>
                  </a:lnTo>
                  <a:lnTo>
                    <a:pt x="27513" y="3439"/>
                  </a:lnTo>
                  <a:lnTo>
                    <a:pt x="27513" y="3198"/>
                  </a:lnTo>
                  <a:lnTo>
                    <a:pt x="27453" y="2836"/>
                  </a:lnTo>
                  <a:lnTo>
                    <a:pt x="27332" y="2534"/>
                  </a:lnTo>
                  <a:lnTo>
                    <a:pt x="27151" y="2353"/>
                  </a:lnTo>
                  <a:lnTo>
                    <a:pt x="26910" y="2172"/>
                  </a:lnTo>
                  <a:lnTo>
                    <a:pt x="26669" y="2052"/>
                  </a:lnTo>
                  <a:close/>
                  <a:moveTo>
                    <a:pt x="31858" y="2052"/>
                  </a:moveTo>
                  <a:lnTo>
                    <a:pt x="31616" y="2172"/>
                  </a:lnTo>
                  <a:lnTo>
                    <a:pt x="31375" y="2353"/>
                  </a:lnTo>
                  <a:lnTo>
                    <a:pt x="31194" y="2534"/>
                  </a:lnTo>
                  <a:lnTo>
                    <a:pt x="31073" y="2836"/>
                  </a:lnTo>
                  <a:lnTo>
                    <a:pt x="31013" y="3198"/>
                  </a:lnTo>
                  <a:lnTo>
                    <a:pt x="31013" y="3439"/>
                  </a:lnTo>
                  <a:lnTo>
                    <a:pt x="31073" y="3620"/>
                  </a:lnTo>
                  <a:lnTo>
                    <a:pt x="31194" y="3862"/>
                  </a:lnTo>
                  <a:lnTo>
                    <a:pt x="31315" y="4043"/>
                  </a:lnTo>
                  <a:lnTo>
                    <a:pt x="31496" y="4163"/>
                  </a:lnTo>
                  <a:lnTo>
                    <a:pt x="31737" y="4284"/>
                  </a:lnTo>
                  <a:lnTo>
                    <a:pt x="31918" y="4344"/>
                  </a:lnTo>
                  <a:lnTo>
                    <a:pt x="32401" y="4344"/>
                  </a:lnTo>
                  <a:lnTo>
                    <a:pt x="32582" y="4284"/>
                  </a:lnTo>
                  <a:lnTo>
                    <a:pt x="32823" y="4163"/>
                  </a:lnTo>
                  <a:lnTo>
                    <a:pt x="33004" y="4043"/>
                  </a:lnTo>
                  <a:lnTo>
                    <a:pt x="33125" y="3862"/>
                  </a:lnTo>
                  <a:lnTo>
                    <a:pt x="33245" y="3620"/>
                  </a:lnTo>
                  <a:lnTo>
                    <a:pt x="33306" y="3439"/>
                  </a:lnTo>
                  <a:lnTo>
                    <a:pt x="33306" y="3198"/>
                  </a:lnTo>
                  <a:lnTo>
                    <a:pt x="33245" y="2836"/>
                  </a:lnTo>
                  <a:lnTo>
                    <a:pt x="33125" y="2534"/>
                  </a:lnTo>
                  <a:lnTo>
                    <a:pt x="32944" y="2353"/>
                  </a:lnTo>
                  <a:lnTo>
                    <a:pt x="32702" y="2172"/>
                  </a:lnTo>
                  <a:lnTo>
                    <a:pt x="32461" y="2052"/>
                  </a:lnTo>
                  <a:close/>
                  <a:moveTo>
                    <a:pt x="37650" y="2052"/>
                  </a:moveTo>
                  <a:lnTo>
                    <a:pt x="37408" y="2172"/>
                  </a:lnTo>
                  <a:lnTo>
                    <a:pt x="37167" y="2353"/>
                  </a:lnTo>
                  <a:lnTo>
                    <a:pt x="36986" y="2534"/>
                  </a:lnTo>
                  <a:lnTo>
                    <a:pt x="36865" y="2836"/>
                  </a:lnTo>
                  <a:lnTo>
                    <a:pt x="36805" y="3198"/>
                  </a:lnTo>
                  <a:lnTo>
                    <a:pt x="36805" y="3439"/>
                  </a:lnTo>
                  <a:lnTo>
                    <a:pt x="36865" y="3620"/>
                  </a:lnTo>
                  <a:lnTo>
                    <a:pt x="36986" y="3862"/>
                  </a:lnTo>
                  <a:lnTo>
                    <a:pt x="37107" y="4043"/>
                  </a:lnTo>
                  <a:lnTo>
                    <a:pt x="37288" y="4163"/>
                  </a:lnTo>
                  <a:lnTo>
                    <a:pt x="37529" y="4284"/>
                  </a:lnTo>
                  <a:lnTo>
                    <a:pt x="37710" y="4344"/>
                  </a:lnTo>
                  <a:lnTo>
                    <a:pt x="38193" y="4344"/>
                  </a:lnTo>
                  <a:lnTo>
                    <a:pt x="38374" y="4284"/>
                  </a:lnTo>
                  <a:lnTo>
                    <a:pt x="38615" y="4163"/>
                  </a:lnTo>
                  <a:lnTo>
                    <a:pt x="38796" y="4043"/>
                  </a:lnTo>
                  <a:lnTo>
                    <a:pt x="38917" y="3862"/>
                  </a:lnTo>
                  <a:lnTo>
                    <a:pt x="39038" y="3620"/>
                  </a:lnTo>
                  <a:lnTo>
                    <a:pt x="39098" y="3439"/>
                  </a:lnTo>
                  <a:lnTo>
                    <a:pt x="39098" y="3198"/>
                  </a:lnTo>
                  <a:lnTo>
                    <a:pt x="39038" y="2836"/>
                  </a:lnTo>
                  <a:lnTo>
                    <a:pt x="38917" y="2534"/>
                  </a:lnTo>
                  <a:lnTo>
                    <a:pt x="38736" y="2353"/>
                  </a:lnTo>
                  <a:lnTo>
                    <a:pt x="38495" y="2172"/>
                  </a:lnTo>
                  <a:lnTo>
                    <a:pt x="38253" y="2052"/>
                  </a:lnTo>
                  <a:close/>
                  <a:moveTo>
                    <a:pt x="43442" y="2052"/>
                  </a:moveTo>
                  <a:lnTo>
                    <a:pt x="43201" y="2172"/>
                  </a:lnTo>
                  <a:lnTo>
                    <a:pt x="42959" y="2353"/>
                  </a:lnTo>
                  <a:lnTo>
                    <a:pt x="42778" y="2534"/>
                  </a:lnTo>
                  <a:lnTo>
                    <a:pt x="42658" y="2836"/>
                  </a:lnTo>
                  <a:lnTo>
                    <a:pt x="42597" y="3198"/>
                  </a:lnTo>
                  <a:lnTo>
                    <a:pt x="42597" y="3439"/>
                  </a:lnTo>
                  <a:lnTo>
                    <a:pt x="42658" y="3620"/>
                  </a:lnTo>
                  <a:lnTo>
                    <a:pt x="42778" y="3862"/>
                  </a:lnTo>
                  <a:lnTo>
                    <a:pt x="42899" y="4043"/>
                  </a:lnTo>
                  <a:lnTo>
                    <a:pt x="43080" y="4163"/>
                  </a:lnTo>
                  <a:lnTo>
                    <a:pt x="43321" y="4284"/>
                  </a:lnTo>
                  <a:lnTo>
                    <a:pt x="43502" y="4344"/>
                  </a:lnTo>
                  <a:lnTo>
                    <a:pt x="43985" y="4344"/>
                  </a:lnTo>
                  <a:lnTo>
                    <a:pt x="44166" y="4284"/>
                  </a:lnTo>
                  <a:lnTo>
                    <a:pt x="44407" y="4163"/>
                  </a:lnTo>
                  <a:lnTo>
                    <a:pt x="44588" y="4043"/>
                  </a:lnTo>
                  <a:lnTo>
                    <a:pt x="44709" y="3862"/>
                  </a:lnTo>
                  <a:lnTo>
                    <a:pt x="44830" y="3620"/>
                  </a:lnTo>
                  <a:lnTo>
                    <a:pt x="44890" y="3439"/>
                  </a:lnTo>
                  <a:lnTo>
                    <a:pt x="44890" y="3198"/>
                  </a:lnTo>
                  <a:lnTo>
                    <a:pt x="44830" y="2836"/>
                  </a:lnTo>
                  <a:lnTo>
                    <a:pt x="44709" y="2534"/>
                  </a:lnTo>
                  <a:lnTo>
                    <a:pt x="44528" y="2353"/>
                  </a:lnTo>
                  <a:lnTo>
                    <a:pt x="44287" y="2172"/>
                  </a:lnTo>
                  <a:lnTo>
                    <a:pt x="44045" y="2052"/>
                  </a:lnTo>
                  <a:close/>
                  <a:moveTo>
                    <a:pt x="49234" y="2052"/>
                  </a:moveTo>
                  <a:lnTo>
                    <a:pt x="48993" y="2172"/>
                  </a:lnTo>
                  <a:lnTo>
                    <a:pt x="48752" y="2353"/>
                  </a:lnTo>
                  <a:lnTo>
                    <a:pt x="48571" y="2534"/>
                  </a:lnTo>
                  <a:lnTo>
                    <a:pt x="48450" y="2836"/>
                  </a:lnTo>
                  <a:lnTo>
                    <a:pt x="48390" y="3198"/>
                  </a:lnTo>
                  <a:lnTo>
                    <a:pt x="48390" y="3439"/>
                  </a:lnTo>
                  <a:lnTo>
                    <a:pt x="48450" y="3620"/>
                  </a:lnTo>
                  <a:lnTo>
                    <a:pt x="48571" y="3862"/>
                  </a:lnTo>
                  <a:lnTo>
                    <a:pt x="48691" y="4043"/>
                  </a:lnTo>
                  <a:lnTo>
                    <a:pt x="48872" y="4163"/>
                  </a:lnTo>
                  <a:lnTo>
                    <a:pt x="49114" y="4284"/>
                  </a:lnTo>
                  <a:lnTo>
                    <a:pt x="49295" y="4344"/>
                  </a:lnTo>
                  <a:lnTo>
                    <a:pt x="49777" y="4344"/>
                  </a:lnTo>
                  <a:lnTo>
                    <a:pt x="49958" y="4284"/>
                  </a:lnTo>
                  <a:lnTo>
                    <a:pt x="50200" y="4163"/>
                  </a:lnTo>
                  <a:lnTo>
                    <a:pt x="50381" y="4043"/>
                  </a:lnTo>
                  <a:lnTo>
                    <a:pt x="50501" y="3862"/>
                  </a:lnTo>
                  <a:lnTo>
                    <a:pt x="50622" y="3620"/>
                  </a:lnTo>
                  <a:lnTo>
                    <a:pt x="50682" y="3439"/>
                  </a:lnTo>
                  <a:lnTo>
                    <a:pt x="50682" y="3198"/>
                  </a:lnTo>
                  <a:lnTo>
                    <a:pt x="50622" y="2836"/>
                  </a:lnTo>
                  <a:lnTo>
                    <a:pt x="50501" y="2534"/>
                  </a:lnTo>
                  <a:lnTo>
                    <a:pt x="50320" y="2353"/>
                  </a:lnTo>
                  <a:lnTo>
                    <a:pt x="50079" y="2172"/>
                  </a:lnTo>
                  <a:lnTo>
                    <a:pt x="49838" y="2052"/>
                  </a:lnTo>
                  <a:close/>
                  <a:moveTo>
                    <a:pt x="54242" y="3620"/>
                  </a:moveTo>
                  <a:lnTo>
                    <a:pt x="54423" y="3922"/>
                  </a:lnTo>
                  <a:lnTo>
                    <a:pt x="54665" y="4163"/>
                  </a:lnTo>
                  <a:lnTo>
                    <a:pt x="54966" y="4284"/>
                  </a:lnTo>
                  <a:lnTo>
                    <a:pt x="55328" y="4344"/>
                  </a:lnTo>
                  <a:lnTo>
                    <a:pt x="55630" y="4284"/>
                  </a:lnTo>
                  <a:lnTo>
                    <a:pt x="54242" y="3620"/>
                  </a:lnTo>
                  <a:close/>
                  <a:moveTo>
                    <a:pt x="18523" y="5310"/>
                  </a:moveTo>
                  <a:lnTo>
                    <a:pt x="16593" y="6517"/>
                  </a:lnTo>
                  <a:lnTo>
                    <a:pt x="16774" y="6818"/>
                  </a:lnTo>
                  <a:lnTo>
                    <a:pt x="17015" y="7060"/>
                  </a:lnTo>
                  <a:lnTo>
                    <a:pt x="17317" y="7180"/>
                  </a:lnTo>
                  <a:lnTo>
                    <a:pt x="17679" y="7241"/>
                  </a:lnTo>
                  <a:lnTo>
                    <a:pt x="17920" y="7241"/>
                  </a:lnTo>
                  <a:lnTo>
                    <a:pt x="18101" y="7180"/>
                  </a:lnTo>
                  <a:lnTo>
                    <a:pt x="18342" y="7060"/>
                  </a:lnTo>
                  <a:lnTo>
                    <a:pt x="18523" y="6939"/>
                  </a:lnTo>
                  <a:lnTo>
                    <a:pt x="18644" y="6758"/>
                  </a:lnTo>
                  <a:lnTo>
                    <a:pt x="18765" y="6517"/>
                  </a:lnTo>
                  <a:lnTo>
                    <a:pt x="18825" y="6336"/>
                  </a:lnTo>
                  <a:lnTo>
                    <a:pt x="18825" y="6094"/>
                  </a:lnTo>
                  <a:lnTo>
                    <a:pt x="18825" y="5853"/>
                  </a:lnTo>
                  <a:lnTo>
                    <a:pt x="18765" y="5672"/>
                  </a:lnTo>
                  <a:lnTo>
                    <a:pt x="18644" y="5430"/>
                  </a:lnTo>
                  <a:lnTo>
                    <a:pt x="18523" y="5310"/>
                  </a:lnTo>
                  <a:close/>
                  <a:moveTo>
                    <a:pt x="23230" y="4948"/>
                  </a:moveTo>
                  <a:lnTo>
                    <a:pt x="23049" y="5008"/>
                  </a:lnTo>
                  <a:lnTo>
                    <a:pt x="22807" y="5129"/>
                  </a:lnTo>
                  <a:lnTo>
                    <a:pt x="22626" y="5249"/>
                  </a:lnTo>
                  <a:lnTo>
                    <a:pt x="22506" y="5430"/>
                  </a:lnTo>
                  <a:lnTo>
                    <a:pt x="22385" y="5672"/>
                  </a:lnTo>
                  <a:lnTo>
                    <a:pt x="22325" y="5853"/>
                  </a:lnTo>
                  <a:lnTo>
                    <a:pt x="22325" y="6094"/>
                  </a:lnTo>
                  <a:lnTo>
                    <a:pt x="22325" y="6336"/>
                  </a:lnTo>
                  <a:lnTo>
                    <a:pt x="22385" y="6517"/>
                  </a:lnTo>
                  <a:lnTo>
                    <a:pt x="22506" y="6758"/>
                  </a:lnTo>
                  <a:lnTo>
                    <a:pt x="22626" y="6939"/>
                  </a:lnTo>
                  <a:lnTo>
                    <a:pt x="22807" y="7060"/>
                  </a:lnTo>
                  <a:lnTo>
                    <a:pt x="23049" y="7180"/>
                  </a:lnTo>
                  <a:lnTo>
                    <a:pt x="23230" y="7241"/>
                  </a:lnTo>
                  <a:lnTo>
                    <a:pt x="23712" y="7241"/>
                  </a:lnTo>
                  <a:lnTo>
                    <a:pt x="23893" y="7180"/>
                  </a:lnTo>
                  <a:lnTo>
                    <a:pt x="24135" y="7060"/>
                  </a:lnTo>
                  <a:lnTo>
                    <a:pt x="24316" y="6939"/>
                  </a:lnTo>
                  <a:lnTo>
                    <a:pt x="24436" y="6758"/>
                  </a:lnTo>
                  <a:lnTo>
                    <a:pt x="24557" y="6517"/>
                  </a:lnTo>
                  <a:lnTo>
                    <a:pt x="24617" y="6336"/>
                  </a:lnTo>
                  <a:lnTo>
                    <a:pt x="24617" y="6094"/>
                  </a:lnTo>
                  <a:lnTo>
                    <a:pt x="24617" y="5853"/>
                  </a:lnTo>
                  <a:lnTo>
                    <a:pt x="24557" y="5672"/>
                  </a:lnTo>
                  <a:lnTo>
                    <a:pt x="24436" y="5430"/>
                  </a:lnTo>
                  <a:lnTo>
                    <a:pt x="24316" y="5249"/>
                  </a:lnTo>
                  <a:lnTo>
                    <a:pt x="24135" y="5129"/>
                  </a:lnTo>
                  <a:lnTo>
                    <a:pt x="23893" y="5008"/>
                  </a:lnTo>
                  <a:lnTo>
                    <a:pt x="23712" y="4948"/>
                  </a:lnTo>
                  <a:close/>
                  <a:moveTo>
                    <a:pt x="29022" y="4948"/>
                  </a:moveTo>
                  <a:lnTo>
                    <a:pt x="28841" y="5008"/>
                  </a:lnTo>
                  <a:lnTo>
                    <a:pt x="28599" y="5129"/>
                  </a:lnTo>
                  <a:lnTo>
                    <a:pt x="28418" y="5249"/>
                  </a:lnTo>
                  <a:lnTo>
                    <a:pt x="28298" y="5430"/>
                  </a:lnTo>
                  <a:lnTo>
                    <a:pt x="28177" y="5672"/>
                  </a:lnTo>
                  <a:lnTo>
                    <a:pt x="28117" y="5853"/>
                  </a:lnTo>
                  <a:lnTo>
                    <a:pt x="28117" y="6094"/>
                  </a:lnTo>
                  <a:lnTo>
                    <a:pt x="28117" y="6336"/>
                  </a:lnTo>
                  <a:lnTo>
                    <a:pt x="28177" y="6517"/>
                  </a:lnTo>
                  <a:lnTo>
                    <a:pt x="28298" y="6758"/>
                  </a:lnTo>
                  <a:lnTo>
                    <a:pt x="28418" y="6939"/>
                  </a:lnTo>
                  <a:lnTo>
                    <a:pt x="28599" y="7060"/>
                  </a:lnTo>
                  <a:lnTo>
                    <a:pt x="28841" y="7180"/>
                  </a:lnTo>
                  <a:lnTo>
                    <a:pt x="29022" y="7241"/>
                  </a:lnTo>
                  <a:lnTo>
                    <a:pt x="29505" y="7241"/>
                  </a:lnTo>
                  <a:lnTo>
                    <a:pt x="29686" y="7180"/>
                  </a:lnTo>
                  <a:lnTo>
                    <a:pt x="29927" y="7060"/>
                  </a:lnTo>
                  <a:lnTo>
                    <a:pt x="30108" y="6939"/>
                  </a:lnTo>
                  <a:lnTo>
                    <a:pt x="30229" y="6758"/>
                  </a:lnTo>
                  <a:lnTo>
                    <a:pt x="30349" y="6517"/>
                  </a:lnTo>
                  <a:lnTo>
                    <a:pt x="30410" y="6336"/>
                  </a:lnTo>
                  <a:lnTo>
                    <a:pt x="30410" y="6094"/>
                  </a:lnTo>
                  <a:lnTo>
                    <a:pt x="30410" y="5853"/>
                  </a:lnTo>
                  <a:lnTo>
                    <a:pt x="30349" y="5672"/>
                  </a:lnTo>
                  <a:lnTo>
                    <a:pt x="30229" y="5430"/>
                  </a:lnTo>
                  <a:lnTo>
                    <a:pt x="30108" y="5249"/>
                  </a:lnTo>
                  <a:lnTo>
                    <a:pt x="29927" y="5129"/>
                  </a:lnTo>
                  <a:lnTo>
                    <a:pt x="29686" y="5008"/>
                  </a:lnTo>
                  <a:lnTo>
                    <a:pt x="29505" y="4948"/>
                  </a:lnTo>
                  <a:close/>
                  <a:moveTo>
                    <a:pt x="34814" y="4948"/>
                  </a:moveTo>
                  <a:lnTo>
                    <a:pt x="34633" y="5008"/>
                  </a:lnTo>
                  <a:lnTo>
                    <a:pt x="34392" y="5129"/>
                  </a:lnTo>
                  <a:lnTo>
                    <a:pt x="34211" y="5249"/>
                  </a:lnTo>
                  <a:lnTo>
                    <a:pt x="34090" y="5430"/>
                  </a:lnTo>
                  <a:lnTo>
                    <a:pt x="33969" y="5672"/>
                  </a:lnTo>
                  <a:lnTo>
                    <a:pt x="33909" y="5853"/>
                  </a:lnTo>
                  <a:lnTo>
                    <a:pt x="33909" y="6094"/>
                  </a:lnTo>
                  <a:lnTo>
                    <a:pt x="33909" y="6336"/>
                  </a:lnTo>
                  <a:lnTo>
                    <a:pt x="33969" y="6517"/>
                  </a:lnTo>
                  <a:lnTo>
                    <a:pt x="34090" y="6758"/>
                  </a:lnTo>
                  <a:lnTo>
                    <a:pt x="34211" y="6939"/>
                  </a:lnTo>
                  <a:lnTo>
                    <a:pt x="34392" y="7060"/>
                  </a:lnTo>
                  <a:lnTo>
                    <a:pt x="34633" y="7180"/>
                  </a:lnTo>
                  <a:lnTo>
                    <a:pt x="34814" y="7241"/>
                  </a:lnTo>
                  <a:lnTo>
                    <a:pt x="35297" y="7241"/>
                  </a:lnTo>
                  <a:lnTo>
                    <a:pt x="35478" y="7180"/>
                  </a:lnTo>
                  <a:lnTo>
                    <a:pt x="35719" y="7060"/>
                  </a:lnTo>
                  <a:lnTo>
                    <a:pt x="35900" y="6939"/>
                  </a:lnTo>
                  <a:lnTo>
                    <a:pt x="36021" y="6758"/>
                  </a:lnTo>
                  <a:lnTo>
                    <a:pt x="36141" y="6517"/>
                  </a:lnTo>
                  <a:lnTo>
                    <a:pt x="36202" y="6336"/>
                  </a:lnTo>
                  <a:lnTo>
                    <a:pt x="36202" y="6094"/>
                  </a:lnTo>
                  <a:lnTo>
                    <a:pt x="36202" y="5853"/>
                  </a:lnTo>
                  <a:lnTo>
                    <a:pt x="36141" y="5672"/>
                  </a:lnTo>
                  <a:lnTo>
                    <a:pt x="36021" y="5430"/>
                  </a:lnTo>
                  <a:lnTo>
                    <a:pt x="35900" y="5249"/>
                  </a:lnTo>
                  <a:lnTo>
                    <a:pt x="35719" y="5129"/>
                  </a:lnTo>
                  <a:lnTo>
                    <a:pt x="35478" y="5008"/>
                  </a:lnTo>
                  <a:lnTo>
                    <a:pt x="35297" y="4948"/>
                  </a:lnTo>
                  <a:close/>
                  <a:moveTo>
                    <a:pt x="40606" y="4948"/>
                  </a:moveTo>
                  <a:lnTo>
                    <a:pt x="40425" y="5008"/>
                  </a:lnTo>
                  <a:lnTo>
                    <a:pt x="40184" y="5129"/>
                  </a:lnTo>
                  <a:lnTo>
                    <a:pt x="40003" y="5249"/>
                  </a:lnTo>
                  <a:lnTo>
                    <a:pt x="39882" y="5430"/>
                  </a:lnTo>
                  <a:lnTo>
                    <a:pt x="39762" y="5672"/>
                  </a:lnTo>
                  <a:lnTo>
                    <a:pt x="39701" y="5853"/>
                  </a:lnTo>
                  <a:lnTo>
                    <a:pt x="39701" y="6094"/>
                  </a:lnTo>
                  <a:lnTo>
                    <a:pt x="39701" y="6336"/>
                  </a:lnTo>
                  <a:lnTo>
                    <a:pt x="39762" y="6517"/>
                  </a:lnTo>
                  <a:lnTo>
                    <a:pt x="39882" y="6758"/>
                  </a:lnTo>
                  <a:lnTo>
                    <a:pt x="40003" y="6939"/>
                  </a:lnTo>
                  <a:lnTo>
                    <a:pt x="40184" y="7060"/>
                  </a:lnTo>
                  <a:lnTo>
                    <a:pt x="40425" y="7180"/>
                  </a:lnTo>
                  <a:lnTo>
                    <a:pt x="40606" y="7241"/>
                  </a:lnTo>
                  <a:lnTo>
                    <a:pt x="41089" y="7241"/>
                  </a:lnTo>
                  <a:lnTo>
                    <a:pt x="41270" y="7180"/>
                  </a:lnTo>
                  <a:lnTo>
                    <a:pt x="41511" y="7060"/>
                  </a:lnTo>
                  <a:lnTo>
                    <a:pt x="41692" y="6939"/>
                  </a:lnTo>
                  <a:lnTo>
                    <a:pt x="41813" y="6758"/>
                  </a:lnTo>
                  <a:lnTo>
                    <a:pt x="41934" y="6517"/>
                  </a:lnTo>
                  <a:lnTo>
                    <a:pt x="41994" y="6336"/>
                  </a:lnTo>
                  <a:lnTo>
                    <a:pt x="41994" y="6094"/>
                  </a:lnTo>
                  <a:lnTo>
                    <a:pt x="41994" y="5853"/>
                  </a:lnTo>
                  <a:lnTo>
                    <a:pt x="41934" y="5672"/>
                  </a:lnTo>
                  <a:lnTo>
                    <a:pt x="41813" y="5430"/>
                  </a:lnTo>
                  <a:lnTo>
                    <a:pt x="41692" y="5249"/>
                  </a:lnTo>
                  <a:lnTo>
                    <a:pt x="41511" y="5129"/>
                  </a:lnTo>
                  <a:lnTo>
                    <a:pt x="41270" y="5008"/>
                  </a:lnTo>
                  <a:lnTo>
                    <a:pt x="41089" y="4948"/>
                  </a:lnTo>
                  <a:close/>
                  <a:moveTo>
                    <a:pt x="46399" y="4948"/>
                  </a:moveTo>
                  <a:lnTo>
                    <a:pt x="46218" y="5008"/>
                  </a:lnTo>
                  <a:lnTo>
                    <a:pt x="45976" y="5129"/>
                  </a:lnTo>
                  <a:lnTo>
                    <a:pt x="45795" y="5249"/>
                  </a:lnTo>
                  <a:lnTo>
                    <a:pt x="45674" y="5430"/>
                  </a:lnTo>
                  <a:lnTo>
                    <a:pt x="45554" y="5672"/>
                  </a:lnTo>
                  <a:lnTo>
                    <a:pt x="45493" y="5853"/>
                  </a:lnTo>
                  <a:lnTo>
                    <a:pt x="45493" y="6094"/>
                  </a:lnTo>
                  <a:lnTo>
                    <a:pt x="45493" y="6336"/>
                  </a:lnTo>
                  <a:lnTo>
                    <a:pt x="45554" y="6517"/>
                  </a:lnTo>
                  <a:lnTo>
                    <a:pt x="45674" y="6758"/>
                  </a:lnTo>
                  <a:lnTo>
                    <a:pt x="45795" y="6939"/>
                  </a:lnTo>
                  <a:lnTo>
                    <a:pt x="45976" y="7060"/>
                  </a:lnTo>
                  <a:lnTo>
                    <a:pt x="46218" y="7180"/>
                  </a:lnTo>
                  <a:lnTo>
                    <a:pt x="46399" y="7241"/>
                  </a:lnTo>
                  <a:lnTo>
                    <a:pt x="46881" y="7241"/>
                  </a:lnTo>
                  <a:lnTo>
                    <a:pt x="47062" y="7180"/>
                  </a:lnTo>
                  <a:lnTo>
                    <a:pt x="47304" y="7060"/>
                  </a:lnTo>
                  <a:lnTo>
                    <a:pt x="47485" y="6939"/>
                  </a:lnTo>
                  <a:lnTo>
                    <a:pt x="47605" y="6758"/>
                  </a:lnTo>
                  <a:lnTo>
                    <a:pt x="47726" y="6517"/>
                  </a:lnTo>
                  <a:lnTo>
                    <a:pt x="47786" y="6336"/>
                  </a:lnTo>
                  <a:lnTo>
                    <a:pt x="47786" y="6094"/>
                  </a:lnTo>
                  <a:lnTo>
                    <a:pt x="47786" y="5853"/>
                  </a:lnTo>
                  <a:lnTo>
                    <a:pt x="47726" y="5672"/>
                  </a:lnTo>
                  <a:lnTo>
                    <a:pt x="47605" y="5430"/>
                  </a:lnTo>
                  <a:lnTo>
                    <a:pt x="47485" y="5249"/>
                  </a:lnTo>
                  <a:lnTo>
                    <a:pt x="47304" y="5129"/>
                  </a:lnTo>
                  <a:lnTo>
                    <a:pt x="47062" y="5008"/>
                  </a:lnTo>
                  <a:lnTo>
                    <a:pt x="46881" y="4948"/>
                  </a:lnTo>
                  <a:close/>
                  <a:moveTo>
                    <a:pt x="52191" y="4948"/>
                  </a:moveTo>
                  <a:lnTo>
                    <a:pt x="52010" y="5008"/>
                  </a:lnTo>
                  <a:lnTo>
                    <a:pt x="51768" y="5129"/>
                  </a:lnTo>
                  <a:lnTo>
                    <a:pt x="51587" y="5249"/>
                  </a:lnTo>
                  <a:lnTo>
                    <a:pt x="51467" y="5430"/>
                  </a:lnTo>
                  <a:lnTo>
                    <a:pt x="51346" y="5672"/>
                  </a:lnTo>
                  <a:lnTo>
                    <a:pt x="51286" y="5853"/>
                  </a:lnTo>
                  <a:lnTo>
                    <a:pt x="51286" y="6094"/>
                  </a:lnTo>
                  <a:lnTo>
                    <a:pt x="51286" y="6336"/>
                  </a:lnTo>
                  <a:lnTo>
                    <a:pt x="51346" y="6517"/>
                  </a:lnTo>
                  <a:lnTo>
                    <a:pt x="51467" y="6758"/>
                  </a:lnTo>
                  <a:lnTo>
                    <a:pt x="51587" y="6939"/>
                  </a:lnTo>
                  <a:lnTo>
                    <a:pt x="51768" y="7060"/>
                  </a:lnTo>
                  <a:lnTo>
                    <a:pt x="52010" y="7180"/>
                  </a:lnTo>
                  <a:lnTo>
                    <a:pt x="52191" y="7241"/>
                  </a:lnTo>
                  <a:lnTo>
                    <a:pt x="52673" y="7241"/>
                  </a:lnTo>
                  <a:lnTo>
                    <a:pt x="52854" y="7180"/>
                  </a:lnTo>
                  <a:lnTo>
                    <a:pt x="53096" y="7060"/>
                  </a:lnTo>
                  <a:lnTo>
                    <a:pt x="53277" y="6939"/>
                  </a:lnTo>
                  <a:lnTo>
                    <a:pt x="53397" y="6758"/>
                  </a:lnTo>
                  <a:lnTo>
                    <a:pt x="53518" y="6517"/>
                  </a:lnTo>
                  <a:lnTo>
                    <a:pt x="53578" y="6336"/>
                  </a:lnTo>
                  <a:lnTo>
                    <a:pt x="53578" y="6094"/>
                  </a:lnTo>
                  <a:lnTo>
                    <a:pt x="53578" y="5853"/>
                  </a:lnTo>
                  <a:lnTo>
                    <a:pt x="53518" y="5672"/>
                  </a:lnTo>
                  <a:lnTo>
                    <a:pt x="53397" y="5430"/>
                  </a:lnTo>
                  <a:lnTo>
                    <a:pt x="53277" y="5249"/>
                  </a:lnTo>
                  <a:lnTo>
                    <a:pt x="53096" y="5129"/>
                  </a:lnTo>
                  <a:lnTo>
                    <a:pt x="52854" y="5008"/>
                  </a:lnTo>
                  <a:lnTo>
                    <a:pt x="52673" y="4948"/>
                  </a:lnTo>
                  <a:close/>
                  <a:moveTo>
                    <a:pt x="57380" y="5310"/>
                  </a:moveTo>
                  <a:lnTo>
                    <a:pt x="57259" y="5430"/>
                  </a:lnTo>
                  <a:lnTo>
                    <a:pt x="57138" y="5672"/>
                  </a:lnTo>
                  <a:lnTo>
                    <a:pt x="57078" y="5853"/>
                  </a:lnTo>
                  <a:lnTo>
                    <a:pt x="57078" y="6094"/>
                  </a:lnTo>
                  <a:lnTo>
                    <a:pt x="57078" y="6336"/>
                  </a:lnTo>
                  <a:lnTo>
                    <a:pt x="57138" y="6517"/>
                  </a:lnTo>
                  <a:lnTo>
                    <a:pt x="57259" y="6758"/>
                  </a:lnTo>
                  <a:lnTo>
                    <a:pt x="57380" y="6939"/>
                  </a:lnTo>
                  <a:lnTo>
                    <a:pt x="57561" y="7060"/>
                  </a:lnTo>
                  <a:lnTo>
                    <a:pt x="57802" y="7180"/>
                  </a:lnTo>
                  <a:lnTo>
                    <a:pt x="57983" y="7241"/>
                  </a:lnTo>
                  <a:lnTo>
                    <a:pt x="58224" y="7241"/>
                  </a:lnTo>
                  <a:lnTo>
                    <a:pt x="58586" y="7180"/>
                  </a:lnTo>
                  <a:lnTo>
                    <a:pt x="58888" y="7060"/>
                  </a:lnTo>
                  <a:lnTo>
                    <a:pt x="59129" y="6818"/>
                  </a:lnTo>
                  <a:lnTo>
                    <a:pt x="59310" y="6517"/>
                  </a:lnTo>
                  <a:lnTo>
                    <a:pt x="57380" y="5310"/>
                  </a:lnTo>
                  <a:close/>
                  <a:moveTo>
                    <a:pt x="14783" y="7844"/>
                  </a:moveTo>
                  <a:lnTo>
                    <a:pt x="13636" y="8689"/>
                  </a:lnTo>
                  <a:lnTo>
                    <a:pt x="13636" y="8990"/>
                  </a:lnTo>
                  <a:lnTo>
                    <a:pt x="13636" y="9232"/>
                  </a:lnTo>
                  <a:lnTo>
                    <a:pt x="13697" y="9413"/>
                  </a:lnTo>
                  <a:lnTo>
                    <a:pt x="13817" y="9654"/>
                  </a:lnTo>
                  <a:lnTo>
                    <a:pt x="13938" y="9835"/>
                  </a:lnTo>
                  <a:lnTo>
                    <a:pt x="14119" y="9956"/>
                  </a:lnTo>
                  <a:lnTo>
                    <a:pt x="14360" y="10076"/>
                  </a:lnTo>
                  <a:lnTo>
                    <a:pt x="14541" y="10137"/>
                  </a:lnTo>
                  <a:lnTo>
                    <a:pt x="15024" y="10137"/>
                  </a:lnTo>
                  <a:lnTo>
                    <a:pt x="15205" y="10076"/>
                  </a:lnTo>
                  <a:lnTo>
                    <a:pt x="15446" y="9956"/>
                  </a:lnTo>
                  <a:lnTo>
                    <a:pt x="15627" y="9835"/>
                  </a:lnTo>
                  <a:lnTo>
                    <a:pt x="15748" y="9654"/>
                  </a:lnTo>
                  <a:lnTo>
                    <a:pt x="15869" y="9413"/>
                  </a:lnTo>
                  <a:lnTo>
                    <a:pt x="15929" y="9232"/>
                  </a:lnTo>
                  <a:lnTo>
                    <a:pt x="15929" y="8990"/>
                  </a:lnTo>
                  <a:lnTo>
                    <a:pt x="15929" y="8749"/>
                  </a:lnTo>
                  <a:lnTo>
                    <a:pt x="15869" y="8568"/>
                  </a:lnTo>
                  <a:lnTo>
                    <a:pt x="15748" y="8327"/>
                  </a:lnTo>
                  <a:lnTo>
                    <a:pt x="15627" y="8146"/>
                  </a:lnTo>
                  <a:lnTo>
                    <a:pt x="15446" y="8025"/>
                  </a:lnTo>
                  <a:lnTo>
                    <a:pt x="15205" y="7904"/>
                  </a:lnTo>
                  <a:lnTo>
                    <a:pt x="15024" y="7844"/>
                  </a:lnTo>
                  <a:close/>
                  <a:moveTo>
                    <a:pt x="20333" y="7844"/>
                  </a:moveTo>
                  <a:lnTo>
                    <a:pt x="20152" y="7904"/>
                  </a:lnTo>
                  <a:lnTo>
                    <a:pt x="19911" y="8025"/>
                  </a:lnTo>
                  <a:lnTo>
                    <a:pt x="19730" y="8146"/>
                  </a:lnTo>
                  <a:lnTo>
                    <a:pt x="19609" y="8327"/>
                  </a:lnTo>
                  <a:lnTo>
                    <a:pt x="19489" y="8568"/>
                  </a:lnTo>
                  <a:lnTo>
                    <a:pt x="19428" y="8749"/>
                  </a:lnTo>
                  <a:lnTo>
                    <a:pt x="19428" y="8990"/>
                  </a:lnTo>
                  <a:lnTo>
                    <a:pt x="19428" y="9232"/>
                  </a:lnTo>
                  <a:lnTo>
                    <a:pt x="19489" y="9413"/>
                  </a:lnTo>
                  <a:lnTo>
                    <a:pt x="19609" y="9654"/>
                  </a:lnTo>
                  <a:lnTo>
                    <a:pt x="19730" y="9835"/>
                  </a:lnTo>
                  <a:lnTo>
                    <a:pt x="19911" y="9956"/>
                  </a:lnTo>
                  <a:lnTo>
                    <a:pt x="20152" y="10076"/>
                  </a:lnTo>
                  <a:lnTo>
                    <a:pt x="20333" y="10137"/>
                  </a:lnTo>
                  <a:lnTo>
                    <a:pt x="20816" y="10137"/>
                  </a:lnTo>
                  <a:lnTo>
                    <a:pt x="20997" y="10076"/>
                  </a:lnTo>
                  <a:lnTo>
                    <a:pt x="21239" y="9956"/>
                  </a:lnTo>
                  <a:lnTo>
                    <a:pt x="21420" y="9835"/>
                  </a:lnTo>
                  <a:lnTo>
                    <a:pt x="21540" y="9654"/>
                  </a:lnTo>
                  <a:lnTo>
                    <a:pt x="21661" y="9413"/>
                  </a:lnTo>
                  <a:lnTo>
                    <a:pt x="21721" y="9232"/>
                  </a:lnTo>
                  <a:lnTo>
                    <a:pt x="21721" y="8990"/>
                  </a:lnTo>
                  <a:lnTo>
                    <a:pt x="21721" y="8749"/>
                  </a:lnTo>
                  <a:lnTo>
                    <a:pt x="21661" y="8568"/>
                  </a:lnTo>
                  <a:lnTo>
                    <a:pt x="21540" y="8327"/>
                  </a:lnTo>
                  <a:lnTo>
                    <a:pt x="21420" y="8146"/>
                  </a:lnTo>
                  <a:lnTo>
                    <a:pt x="21239" y="8025"/>
                  </a:lnTo>
                  <a:lnTo>
                    <a:pt x="20997" y="7904"/>
                  </a:lnTo>
                  <a:lnTo>
                    <a:pt x="20816" y="7844"/>
                  </a:lnTo>
                  <a:close/>
                  <a:moveTo>
                    <a:pt x="26126" y="7844"/>
                  </a:moveTo>
                  <a:lnTo>
                    <a:pt x="25945" y="7904"/>
                  </a:lnTo>
                  <a:lnTo>
                    <a:pt x="25703" y="8025"/>
                  </a:lnTo>
                  <a:lnTo>
                    <a:pt x="25522" y="8146"/>
                  </a:lnTo>
                  <a:lnTo>
                    <a:pt x="25402" y="8327"/>
                  </a:lnTo>
                  <a:lnTo>
                    <a:pt x="25281" y="8568"/>
                  </a:lnTo>
                  <a:lnTo>
                    <a:pt x="25221" y="8749"/>
                  </a:lnTo>
                  <a:lnTo>
                    <a:pt x="25221" y="8990"/>
                  </a:lnTo>
                  <a:lnTo>
                    <a:pt x="25221" y="9232"/>
                  </a:lnTo>
                  <a:lnTo>
                    <a:pt x="25281" y="9413"/>
                  </a:lnTo>
                  <a:lnTo>
                    <a:pt x="25402" y="9654"/>
                  </a:lnTo>
                  <a:lnTo>
                    <a:pt x="25522" y="9835"/>
                  </a:lnTo>
                  <a:lnTo>
                    <a:pt x="25703" y="9956"/>
                  </a:lnTo>
                  <a:lnTo>
                    <a:pt x="25945" y="10076"/>
                  </a:lnTo>
                  <a:lnTo>
                    <a:pt x="26126" y="10137"/>
                  </a:lnTo>
                  <a:lnTo>
                    <a:pt x="26608" y="10137"/>
                  </a:lnTo>
                  <a:lnTo>
                    <a:pt x="26789" y="10076"/>
                  </a:lnTo>
                  <a:lnTo>
                    <a:pt x="27031" y="9956"/>
                  </a:lnTo>
                  <a:lnTo>
                    <a:pt x="27212" y="9835"/>
                  </a:lnTo>
                  <a:lnTo>
                    <a:pt x="27332" y="9654"/>
                  </a:lnTo>
                  <a:lnTo>
                    <a:pt x="27453" y="9413"/>
                  </a:lnTo>
                  <a:lnTo>
                    <a:pt x="27513" y="9232"/>
                  </a:lnTo>
                  <a:lnTo>
                    <a:pt x="27513" y="8990"/>
                  </a:lnTo>
                  <a:lnTo>
                    <a:pt x="27513" y="8749"/>
                  </a:lnTo>
                  <a:lnTo>
                    <a:pt x="27453" y="8568"/>
                  </a:lnTo>
                  <a:lnTo>
                    <a:pt x="27332" y="8327"/>
                  </a:lnTo>
                  <a:lnTo>
                    <a:pt x="27212" y="8146"/>
                  </a:lnTo>
                  <a:lnTo>
                    <a:pt x="27031" y="8025"/>
                  </a:lnTo>
                  <a:lnTo>
                    <a:pt x="26789" y="7904"/>
                  </a:lnTo>
                  <a:lnTo>
                    <a:pt x="26608" y="7844"/>
                  </a:lnTo>
                  <a:close/>
                  <a:moveTo>
                    <a:pt x="31918" y="7844"/>
                  </a:moveTo>
                  <a:lnTo>
                    <a:pt x="31737" y="7904"/>
                  </a:lnTo>
                  <a:lnTo>
                    <a:pt x="31496" y="8025"/>
                  </a:lnTo>
                  <a:lnTo>
                    <a:pt x="31315" y="8146"/>
                  </a:lnTo>
                  <a:lnTo>
                    <a:pt x="31194" y="8327"/>
                  </a:lnTo>
                  <a:lnTo>
                    <a:pt x="31073" y="8568"/>
                  </a:lnTo>
                  <a:lnTo>
                    <a:pt x="31013" y="8749"/>
                  </a:lnTo>
                  <a:lnTo>
                    <a:pt x="31013" y="8990"/>
                  </a:lnTo>
                  <a:lnTo>
                    <a:pt x="31013" y="9232"/>
                  </a:lnTo>
                  <a:lnTo>
                    <a:pt x="31073" y="9413"/>
                  </a:lnTo>
                  <a:lnTo>
                    <a:pt x="31194" y="9654"/>
                  </a:lnTo>
                  <a:lnTo>
                    <a:pt x="31315" y="9835"/>
                  </a:lnTo>
                  <a:lnTo>
                    <a:pt x="31496" y="9956"/>
                  </a:lnTo>
                  <a:lnTo>
                    <a:pt x="31737" y="10076"/>
                  </a:lnTo>
                  <a:lnTo>
                    <a:pt x="31918" y="10137"/>
                  </a:lnTo>
                  <a:lnTo>
                    <a:pt x="32401" y="10137"/>
                  </a:lnTo>
                  <a:lnTo>
                    <a:pt x="32582" y="10076"/>
                  </a:lnTo>
                  <a:lnTo>
                    <a:pt x="32823" y="9956"/>
                  </a:lnTo>
                  <a:lnTo>
                    <a:pt x="33004" y="9835"/>
                  </a:lnTo>
                  <a:lnTo>
                    <a:pt x="33125" y="9654"/>
                  </a:lnTo>
                  <a:lnTo>
                    <a:pt x="33245" y="9413"/>
                  </a:lnTo>
                  <a:lnTo>
                    <a:pt x="33306" y="9232"/>
                  </a:lnTo>
                  <a:lnTo>
                    <a:pt x="33306" y="8990"/>
                  </a:lnTo>
                  <a:lnTo>
                    <a:pt x="33306" y="8749"/>
                  </a:lnTo>
                  <a:lnTo>
                    <a:pt x="33245" y="8568"/>
                  </a:lnTo>
                  <a:lnTo>
                    <a:pt x="33125" y="8327"/>
                  </a:lnTo>
                  <a:lnTo>
                    <a:pt x="33004" y="8146"/>
                  </a:lnTo>
                  <a:lnTo>
                    <a:pt x="32823" y="8025"/>
                  </a:lnTo>
                  <a:lnTo>
                    <a:pt x="32582" y="7904"/>
                  </a:lnTo>
                  <a:lnTo>
                    <a:pt x="32401" y="7844"/>
                  </a:lnTo>
                  <a:close/>
                  <a:moveTo>
                    <a:pt x="37710" y="7844"/>
                  </a:moveTo>
                  <a:lnTo>
                    <a:pt x="37529" y="7904"/>
                  </a:lnTo>
                  <a:lnTo>
                    <a:pt x="37288" y="8025"/>
                  </a:lnTo>
                  <a:lnTo>
                    <a:pt x="37107" y="8146"/>
                  </a:lnTo>
                  <a:lnTo>
                    <a:pt x="36986" y="8327"/>
                  </a:lnTo>
                  <a:lnTo>
                    <a:pt x="36865" y="8568"/>
                  </a:lnTo>
                  <a:lnTo>
                    <a:pt x="36805" y="8749"/>
                  </a:lnTo>
                  <a:lnTo>
                    <a:pt x="36805" y="8990"/>
                  </a:lnTo>
                  <a:lnTo>
                    <a:pt x="36805" y="9232"/>
                  </a:lnTo>
                  <a:lnTo>
                    <a:pt x="36865" y="9413"/>
                  </a:lnTo>
                  <a:lnTo>
                    <a:pt x="36986" y="9654"/>
                  </a:lnTo>
                  <a:lnTo>
                    <a:pt x="37107" y="9835"/>
                  </a:lnTo>
                  <a:lnTo>
                    <a:pt x="37288" y="9956"/>
                  </a:lnTo>
                  <a:lnTo>
                    <a:pt x="37529" y="10076"/>
                  </a:lnTo>
                  <a:lnTo>
                    <a:pt x="37710" y="10137"/>
                  </a:lnTo>
                  <a:lnTo>
                    <a:pt x="38193" y="10137"/>
                  </a:lnTo>
                  <a:lnTo>
                    <a:pt x="38374" y="10076"/>
                  </a:lnTo>
                  <a:lnTo>
                    <a:pt x="38615" y="9956"/>
                  </a:lnTo>
                  <a:lnTo>
                    <a:pt x="38796" y="9835"/>
                  </a:lnTo>
                  <a:lnTo>
                    <a:pt x="38917" y="9654"/>
                  </a:lnTo>
                  <a:lnTo>
                    <a:pt x="39038" y="9413"/>
                  </a:lnTo>
                  <a:lnTo>
                    <a:pt x="39098" y="9232"/>
                  </a:lnTo>
                  <a:lnTo>
                    <a:pt x="39098" y="8990"/>
                  </a:lnTo>
                  <a:lnTo>
                    <a:pt x="39098" y="8749"/>
                  </a:lnTo>
                  <a:lnTo>
                    <a:pt x="39038" y="8568"/>
                  </a:lnTo>
                  <a:lnTo>
                    <a:pt x="38917" y="8327"/>
                  </a:lnTo>
                  <a:lnTo>
                    <a:pt x="38796" y="8146"/>
                  </a:lnTo>
                  <a:lnTo>
                    <a:pt x="38615" y="8025"/>
                  </a:lnTo>
                  <a:lnTo>
                    <a:pt x="38374" y="7904"/>
                  </a:lnTo>
                  <a:lnTo>
                    <a:pt x="38193" y="7844"/>
                  </a:lnTo>
                  <a:close/>
                  <a:moveTo>
                    <a:pt x="43502" y="7844"/>
                  </a:moveTo>
                  <a:lnTo>
                    <a:pt x="43321" y="7904"/>
                  </a:lnTo>
                  <a:lnTo>
                    <a:pt x="43080" y="8025"/>
                  </a:lnTo>
                  <a:lnTo>
                    <a:pt x="42899" y="8146"/>
                  </a:lnTo>
                  <a:lnTo>
                    <a:pt x="42778" y="8327"/>
                  </a:lnTo>
                  <a:lnTo>
                    <a:pt x="42658" y="8568"/>
                  </a:lnTo>
                  <a:lnTo>
                    <a:pt x="42597" y="8749"/>
                  </a:lnTo>
                  <a:lnTo>
                    <a:pt x="42597" y="8990"/>
                  </a:lnTo>
                  <a:lnTo>
                    <a:pt x="42597" y="9232"/>
                  </a:lnTo>
                  <a:lnTo>
                    <a:pt x="42658" y="9413"/>
                  </a:lnTo>
                  <a:lnTo>
                    <a:pt x="42778" y="9654"/>
                  </a:lnTo>
                  <a:lnTo>
                    <a:pt x="42899" y="9835"/>
                  </a:lnTo>
                  <a:lnTo>
                    <a:pt x="43080" y="9956"/>
                  </a:lnTo>
                  <a:lnTo>
                    <a:pt x="43321" y="10076"/>
                  </a:lnTo>
                  <a:lnTo>
                    <a:pt x="43502" y="10137"/>
                  </a:lnTo>
                  <a:lnTo>
                    <a:pt x="43985" y="10137"/>
                  </a:lnTo>
                  <a:lnTo>
                    <a:pt x="44166" y="10076"/>
                  </a:lnTo>
                  <a:lnTo>
                    <a:pt x="44407" y="9956"/>
                  </a:lnTo>
                  <a:lnTo>
                    <a:pt x="44588" y="9835"/>
                  </a:lnTo>
                  <a:lnTo>
                    <a:pt x="44709" y="9654"/>
                  </a:lnTo>
                  <a:lnTo>
                    <a:pt x="44830" y="9413"/>
                  </a:lnTo>
                  <a:lnTo>
                    <a:pt x="44890" y="9232"/>
                  </a:lnTo>
                  <a:lnTo>
                    <a:pt x="44890" y="8990"/>
                  </a:lnTo>
                  <a:lnTo>
                    <a:pt x="44890" y="8749"/>
                  </a:lnTo>
                  <a:lnTo>
                    <a:pt x="44830" y="8568"/>
                  </a:lnTo>
                  <a:lnTo>
                    <a:pt x="44709" y="8327"/>
                  </a:lnTo>
                  <a:lnTo>
                    <a:pt x="44588" y="8146"/>
                  </a:lnTo>
                  <a:lnTo>
                    <a:pt x="44407" y="8025"/>
                  </a:lnTo>
                  <a:lnTo>
                    <a:pt x="44166" y="7904"/>
                  </a:lnTo>
                  <a:lnTo>
                    <a:pt x="43985" y="7844"/>
                  </a:lnTo>
                  <a:close/>
                  <a:moveTo>
                    <a:pt x="49295" y="7844"/>
                  </a:moveTo>
                  <a:lnTo>
                    <a:pt x="49114" y="7904"/>
                  </a:lnTo>
                  <a:lnTo>
                    <a:pt x="48872" y="8025"/>
                  </a:lnTo>
                  <a:lnTo>
                    <a:pt x="48691" y="8146"/>
                  </a:lnTo>
                  <a:lnTo>
                    <a:pt x="48571" y="8327"/>
                  </a:lnTo>
                  <a:lnTo>
                    <a:pt x="48450" y="8568"/>
                  </a:lnTo>
                  <a:lnTo>
                    <a:pt x="48390" y="8749"/>
                  </a:lnTo>
                  <a:lnTo>
                    <a:pt x="48390" y="8990"/>
                  </a:lnTo>
                  <a:lnTo>
                    <a:pt x="48390" y="9232"/>
                  </a:lnTo>
                  <a:lnTo>
                    <a:pt x="48450" y="9413"/>
                  </a:lnTo>
                  <a:lnTo>
                    <a:pt x="48571" y="9654"/>
                  </a:lnTo>
                  <a:lnTo>
                    <a:pt x="48691" y="9835"/>
                  </a:lnTo>
                  <a:lnTo>
                    <a:pt x="48872" y="9956"/>
                  </a:lnTo>
                  <a:lnTo>
                    <a:pt x="49114" y="10076"/>
                  </a:lnTo>
                  <a:lnTo>
                    <a:pt x="49295" y="10137"/>
                  </a:lnTo>
                  <a:lnTo>
                    <a:pt x="49777" y="10137"/>
                  </a:lnTo>
                  <a:lnTo>
                    <a:pt x="49958" y="10076"/>
                  </a:lnTo>
                  <a:lnTo>
                    <a:pt x="50200" y="9956"/>
                  </a:lnTo>
                  <a:lnTo>
                    <a:pt x="50381" y="9835"/>
                  </a:lnTo>
                  <a:lnTo>
                    <a:pt x="50501" y="9654"/>
                  </a:lnTo>
                  <a:lnTo>
                    <a:pt x="50622" y="9413"/>
                  </a:lnTo>
                  <a:lnTo>
                    <a:pt x="50682" y="9232"/>
                  </a:lnTo>
                  <a:lnTo>
                    <a:pt x="50682" y="8990"/>
                  </a:lnTo>
                  <a:lnTo>
                    <a:pt x="50682" y="8749"/>
                  </a:lnTo>
                  <a:lnTo>
                    <a:pt x="50622" y="8568"/>
                  </a:lnTo>
                  <a:lnTo>
                    <a:pt x="50501" y="8327"/>
                  </a:lnTo>
                  <a:lnTo>
                    <a:pt x="50381" y="8146"/>
                  </a:lnTo>
                  <a:lnTo>
                    <a:pt x="50200" y="8025"/>
                  </a:lnTo>
                  <a:lnTo>
                    <a:pt x="49958" y="7904"/>
                  </a:lnTo>
                  <a:lnTo>
                    <a:pt x="49777" y="7844"/>
                  </a:lnTo>
                  <a:close/>
                  <a:moveTo>
                    <a:pt x="55087" y="7844"/>
                  </a:moveTo>
                  <a:lnTo>
                    <a:pt x="54906" y="7904"/>
                  </a:lnTo>
                  <a:lnTo>
                    <a:pt x="54665" y="8025"/>
                  </a:lnTo>
                  <a:lnTo>
                    <a:pt x="54483" y="8146"/>
                  </a:lnTo>
                  <a:lnTo>
                    <a:pt x="54363" y="8327"/>
                  </a:lnTo>
                  <a:lnTo>
                    <a:pt x="54242" y="8568"/>
                  </a:lnTo>
                  <a:lnTo>
                    <a:pt x="54182" y="8749"/>
                  </a:lnTo>
                  <a:lnTo>
                    <a:pt x="54182" y="8990"/>
                  </a:lnTo>
                  <a:lnTo>
                    <a:pt x="54182" y="9232"/>
                  </a:lnTo>
                  <a:lnTo>
                    <a:pt x="54242" y="9413"/>
                  </a:lnTo>
                  <a:lnTo>
                    <a:pt x="54363" y="9654"/>
                  </a:lnTo>
                  <a:lnTo>
                    <a:pt x="54483" y="9835"/>
                  </a:lnTo>
                  <a:lnTo>
                    <a:pt x="54665" y="9956"/>
                  </a:lnTo>
                  <a:lnTo>
                    <a:pt x="54906" y="10076"/>
                  </a:lnTo>
                  <a:lnTo>
                    <a:pt x="55087" y="10137"/>
                  </a:lnTo>
                  <a:lnTo>
                    <a:pt x="55570" y="10137"/>
                  </a:lnTo>
                  <a:lnTo>
                    <a:pt x="55751" y="10076"/>
                  </a:lnTo>
                  <a:lnTo>
                    <a:pt x="55992" y="9956"/>
                  </a:lnTo>
                  <a:lnTo>
                    <a:pt x="56173" y="9835"/>
                  </a:lnTo>
                  <a:lnTo>
                    <a:pt x="56294" y="9654"/>
                  </a:lnTo>
                  <a:lnTo>
                    <a:pt x="56414" y="9413"/>
                  </a:lnTo>
                  <a:lnTo>
                    <a:pt x="56475" y="9232"/>
                  </a:lnTo>
                  <a:lnTo>
                    <a:pt x="56475" y="8990"/>
                  </a:lnTo>
                  <a:lnTo>
                    <a:pt x="56475" y="8749"/>
                  </a:lnTo>
                  <a:lnTo>
                    <a:pt x="56414" y="8568"/>
                  </a:lnTo>
                  <a:lnTo>
                    <a:pt x="56294" y="8327"/>
                  </a:lnTo>
                  <a:lnTo>
                    <a:pt x="56173" y="8146"/>
                  </a:lnTo>
                  <a:lnTo>
                    <a:pt x="55992" y="8025"/>
                  </a:lnTo>
                  <a:lnTo>
                    <a:pt x="55751" y="7904"/>
                  </a:lnTo>
                  <a:lnTo>
                    <a:pt x="55570" y="7844"/>
                  </a:lnTo>
                  <a:close/>
                  <a:moveTo>
                    <a:pt x="60879" y="7844"/>
                  </a:moveTo>
                  <a:lnTo>
                    <a:pt x="60698" y="7904"/>
                  </a:lnTo>
                  <a:lnTo>
                    <a:pt x="60457" y="8025"/>
                  </a:lnTo>
                  <a:lnTo>
                    <a:pt x="60276" y="8146"/>
                  </a:lnTo>
                  <a:lnTo>
                    <a:pt x="60155" y="8327"/>
                  </a:lnTo>
                  <a:lnTo>
                    <a:pt x="60034" y="8568"/>
                  </a:lnTo>
                  <a:lnTo>
                    <a:pt x="59974" y="8749"/>
                  </a:lnTo>
                  <a:lnTo>
                    <a:pt x="59974" y="8990"/>
                  </a:lnTo>
                  <a:lnTo>
                    <a:pt x="59974" y="9232"/>
                  </a:lnTo>
                  <a:lnTo>
                    <a:pt x="60034" y="9413"/>
                  </a:lnTo>
                  <a:lnTo>
                    <a:pt x="60155" y="9654"/>
                  </a:lnTo>
                  <a:lnTo>
                    <a:pt x="60276" y="9835"/>
                  </a:lnTo>
                  <a:lnTo>
                    <a:pt x="60457" y="9956"/>
                  </a:lnTo>
                  <a:lnTo>
                    <a:pt x="60698" y="10076"/>
                  </a:lnTo>
                  <a:lnTo>
                    <a:pt x="60879" y="10137"/>
                  </a:lnTo>
                  <a:lnTo>
                    <a:pt x="61362" y="10137"/>
                  </a:lnTo>
                  <a:lnTo>
                    <a:pt x="61543" y="10076"/>
                  </a:lnTo>
                  <a:lnTo>
                    <a:pt x="61784" y="9956"/>
                  </a:lnTo>
                  <a:lnTo>
                    <a:pt x="61965" y="9835"/>
                  </a:lnTo>
                  <a:lnTo>
                    <a:pt x="62086" y="9654"/>
                  </a:lnTo>
                  <a:lnTo>
                    <a:pt x="62206" y="9413"/>
                  </a:lnTo>
                  <a:lnTo>
                    <a:pt x="62267" y="9232"/>
                  </a:lnTo>
                  <a:lnTo>
                    <a:pt x="62267" y="8990"/>
                  </a:lnTo>
                  <a:lnTo>
                    <a:pt x="62267" y="8689"/>
                  </a:lnTo>
                  <a:lnTo>
                    <a:pt x="61120" y="7844"/>
                  </a:lnTo>
                  <a:close/>
                  <a:moveTo>
                    <a:pt x="11705" y="10740"/>
                  </a:moveTo>
                  <a:lnTo>
                    <a:pt x="11464" y="10800"/>
                  </a:lnTo>
                  <a:lnTo>
                    <a:pt x="11162" y="10981"/>
                  </a:lnTo>
                  <a:lnTo>
                    <a:pt x="10981" y="11162"/>
                  </a:lnTo>
                  <a:lnTo>
                    <a:pt x="10800" y="11464"/>
                  </a:lnTo>
                  <a:lnTo>
                    <a:pt x="10740" y="11705"/>
                  </a:lnTo>
                  <a:lnTo>
                    <a:pt x="10740" y="11886"/>
                  </a:lnTo>
                  <a:lnTo>
                    <a:pt x="10740" y="12128"/>
                  </a:lnTo>
                  <a:lnTo>
                    <a:pt x="10800" y="12309"/>
                  </a:lnTo>
                  <a:lnTo>
                    <a:pt x="10921" y="12550"/>
                  </a:lnTo>
                  <a:lnTo>
                    <a:pt x="11042" y="12731"/>
                  </a:lnTo>
                  <a:lnTo>
                    <a:pt x="11223" y="12852"/>
                  </a:lnTo>
                  <a:lnTo>
                    <a:pt x="11464" y="12972"/>
                  </a:lnTo>
                  <a:lnTo>
                    <a:pt x="11645" y="13033"/>
                  </a:lnTo>
                  <a:lnTo>
                    <a:pt x="12128" y="13033"/>
                  </a:lnTo>
                  <a:lnTo>
                    <a:pt x="12309" y="12972"/>
                  </a:lnTo>
                  <a:lnTo>
                    <a:pt x="12550" y="12852"/>
                  </a:lnTo>
                  <a:lnTo>
                    <a:pt x="12731" y="12731"/>
                  </a:lnTo>
                  <a:lnTo>
                    <a:pt x="12852" y="12550"/>
                  </a:lnTo>
                  <a:lnTo>
                    <a:pt x="12973" y="12309"/>
                  </a:lnTo>
                  <a:lnTo>
                    <a:pt x="13033" y="12128"/>
                  </a:lnTo>
                  <a:lnTo>
                    <a:pt x="13033" y="11886"/>
                  </a:lnTo>
                  <a:lnTo>
                    <a:pt x="13033" y="11645"/>
                  </a:lnTo>
                  <a:lnTo>
                    <a:pt x="12973" y="11464"/>
                  </a:lnTo>
                  <a:lnTo>
                    <a:pt x="12852" y="11223"/>
                  </a:lnTo>
                  <a:lnTo>
                    <a:pt x="12731" y="11042"/>
                  </a:lnTo>
                  <a:lnTo>
                    <a:pt x="12550" y="10921"/>
                  </a:lnTo>
                  <a:lnTo>
                    <a:pt x="12309" y="10800"/>
                  </a:lnTo>
                  <a:lnTo>
                    <a:pt x="12128" y="10740"/>
                  </a:lnTo>
                  <a:close/>
                  <a:moveTo>
                    <a:pt x="17437" y="10740"/>
                  </a:moveTo>
                  <a:lnTo>
                    <a:pt x="17256" y="10800"/>
                  </a:lnTo>
                  <a:lnTo>
                    <a:pt x="17015" y="10921"/>
                  </a:lnTo>
                  <a:lnTo>
                    <a:pt x="16834" y="11042"/>
                  </a:lnTo>
                  <a:lnTo>
                    <a:pt x="16713" y="11223"/>
                  </a:lnTo>
                  <a:lnTo>
                    <a:pt x="16593" y="11464"/>
                  </a:lnTo>
                  <a:lnTo>
                    <a:pt x="16532" y="11645"/>
                  </a:lnTo>
                  <a:lnTo>
                    <a:pt x="16532" y="11886"/>
                  </a:lnTo>
                  <a:lnTo>
                    <a:pt x="16532" y="12128"/>
                  </a:lnTo>
                  <a:lnTo>
                    <a:pt x="16593" y="12309"/>
                  </a:lnTo>
                  <a:lnTo>
                    <a:pt x="16713" y="12550"/>
                  </a:lnTo>
                  <a:lnTo>
                    <a:pt x="16834" y="12731"/>
                  </a:lnTo>
                  <a:lnTo>
                    <a:pt x="17015" y="12852"/>
                  </a:lnTo>
                  <a:lnTo>
                    <a:pt x="17256" y="12972"/>
                  </a:lnTo>
                  <a:lnTo>
                    <a:pt x="17437" y="13033"/>
                  </a:lnTo>
                  <a:lnTo>
                    <a:pt x="17920" y="13033"/>
                  </a:lnTo>
                  <a:lnTo>
                    <a:pt x="18101" y="12972"/>
                  </a:lnTo>
                  <a:lnTo>
                    <a:pt x="18342" y="12852"/>
                  </a:lnTo>
                  <a:lnTo>
                    <a:pt x="18523" y="12731"/>
                  </a:lnTo>
                  <a:lnTo>
                    <a:pt x="18644" y="12550"/>
                  </a:lnTo>
                  <a:lnTo>
                    <a:pt x="18765" y="12309"/>
                  </a:lnTo>
                  <a:lnTo>
                    <a:pt x="18825" y="12128"/>
                  </a:lnTo>
                  <a:lnTo>
                    <a:pt x="18825" y="11886"/>
                  </a:lnTo>
                  <a:lnTo>
                    <a:pt x="18825" y="11645"/>
                  </a:lnTo>
                  <a:lnTo>
                    <a:pt x="18765" y="11464"/>
                  </a:lnTo>
                  <a:lnTo>
                    <a:pt x="18644" y="11223"/>
                  </a:lnTo>
                  <a:lnTo>
                    <a:pt x="18523" y="11042"/>
                  </a:lnTo>
                  <a:lnTo>
                    <a:pt x="18342" y="10921"/>
                  </a:lnTo>
                  <a:lnTo>
                    <a:pt x="18101" y="10800"/>
                  </a:lnTo>
                  <a:lnTo>
                    <a:pt x="17920" y="10740"/>
                  </a:lnTo>
                  <a:close/>
                  <a:moveTo>
                    <a:pt x="23230" y="10740"/>
                  </a:moveTo>
                  <a:lnTo>
                    <a:pt x="23049" y="10800"/>
                  </a:lnTo>
                  <a:lnTo>
                    <a:pt x="22807" y="10921"/>
                  </a:lnTo>
                  <a:lnTo>
                    <a:pt x="22626" y="11042"/>
                  </a:lnTo>
                  <a:lnTo>
                    <a:pt x="22506" y="11223"/>
                  </a:lnTo>
                  <a:lnTo>
                    <a:pt x="22385" y="11464"/>
                  </a:lnTo>
                  <a:lnTo>
                    <a:pt x="22325" y="11645"/>
                  </a:lnTo>
                  <a:lnTo>
                    <a:pt x="22325" y="11886"/>
                  </a:lnTo>
                  <a:lnTo>
                    <a:pt x="22325" y="12128"/>
                  </a:lnTo>
                  <a:lnTo>
                    <a:pt x="22385" y="12309"/>
                  </a:lnTo>
                  <a:lnTo>
                    <a:pt x="22506" y="12550"/>
                  </a:lnTo>
                  <a:lnTo>
                    <a:pt x="22626" y="12731"/>
                  </a:lnTo>
                  <a:lnTo>
                    <a:pt x="22807" y="12852"/>
                  </a:lnTo>
                  <a:lnTo>
                    <a:pt x="23049" y="12972"/>
                  </a:lnTo>
                  <a:lnTo>
                    <a:pt x="23230" y="13033"/>
                  </a:lnTo>
                  <a:lnTo>
                    <a:pt x="23712" y="13033"/>
                  </a:lnTo>
                  <a:lnTo>
                    <a:pt x="23893" y="12972"/>
                  </a:lnTo>
                  <a:lnTo>
                    <a:pt x="24135" y="12852"/>
                  </a:lnTo>
                  <a:lnTo>
                    <a:pt x="24316" y="12731"/>
                  </a:lnTo>
                  <a:lnTo>
                    <a:pt x="24436" y="12550"/>
                  </a:lnTo>
                  <a:lnTo>
                    <a:pt x="24557" y="12309"/>
                  </a:lnTo>
                  <a:lnTo>
                    <a:pt x="24617" y="12128"/>
                  </a:lnTo>
                  <a:lnTo>
                    <a:pt x="24617" y="11886"/>
                  </a:lnTo>
                  <a:lnTo>
                    <a:pt x="24617" y="11645"/>
                  </a:lnTo>
                  <a:lnTo>
                    <a:pt x="24557" y="11464"/>
                  </a:lnTo>
                  <a:lnTo>
                    <a:pt x="24436" y="11223"/>
                  </a:lnTo>
                  <a:lnTo>
                    <a:pt x="24316" y="11042"/>
                  </a:lnTo>
                  <a:lnTo>
                    <a:pt x="24135" y="10921"/>
                  </a:lnTo>
                  <a:lnTo>
                    <a:pt x="23893" y="10800"/>
                  </a:lnTo>
                  <a:lnTo>
                    <a:pt x="23712" y="10740"/>
                  </a:lnTo>
                  <a:close/>
                  <a:moveTo>
                    <a:pt x="29022" y="10740"/>
                  </a:moveTo>
                  <a:lnTo>
                    <a:pt x="28841" y="10800"/>
                  </a:lnTo>
                  <a:lnTo>
                    <a:pt x="28599" y="10921"/>
                  </a:lnTo>
                  <a:lnTo>
                    <a:pt x="28418" y="11042"/>
                  </a:lnTo>
                  <a:lnTo>
                    <a:pt x="28298" y="11223"/>
                  </a:lnTo>
                  <a:lnTo>
                    <a:pt x="28177" y="11464"/>
                  </a:lnTo>
                  <a:lnTo>
                    <a:pt x="28117" y="11645"/>
                  </a:lnTo>
                  <a:lnTo>
                    <a:pt x="28117" y="11886"/>
                  </a:lnTo>
                  <a:lnTo>
                    <a:pt x="28117" y="12128"/>
                  </a:lnTo>
                  <a:lnTo>
                    <a:pt x="28177" y="12309"/>
                  </a:lnTo>
                  <a:lnTo>
                    <a:pt x="28298" y="12550"/>
                  </a:lnTo>
                  <a:lnTo>
                    <a:pt x="28418" y="12731"/>
                  </a:lnTo>
                  <a:lnTo>
                    <a:pt x="28599" y="12852"/>
                  </a:lnTo>
                  <a:lnTo>
                    <a:pt x="28841" y="12972"/>
                  </a:lnTo>
                  <a:lnTo>
                    <a:pt x="29022" y="13033"/>
                  </a:lnTo>
                  <a:lnTo>
                    <a:pt x="29505" y="13033"/>
                  </a:lnTo>
                  <a:lnTo>
                    <a:pt x="29686" y="12972"/>
                  </a:lnTo>
                  <a:lnTo>
                    <a:pt x="29927" y="12852"/>
                  </a:lnTo>
                  <a:lnTo>
                    <a:pt x="30108" y="12731"/>
                  </a:lnTo>
                  <a:lnTo>
                    <a:pt x="30229" y="12550"/>
                  </a:lnTo>
                  <a:lnTo>
                    <a:pt x="30349" y="12309"/>
                  </a:lnTo>
                  <a:lnTo>
                    <a:pt x="30410" y="12128"/>
                  </a:lnTo>
                  <a:lnTo>
                    <a:pt x="30410" y="11886"/>
                  </a:lnTo>
                  <a:lnTo>
                    <a:pt x="30410" y="11645"/>
                  </a:lnTo>
                  <a:lnTo>
                    <a:pt x="30349" y="11464"/>
                  </a:lnTo>
                  <a:lnTo>
                    <a:pt x="30229" y="11223"/>
                  </a:lnTo>
                  <a:lnTo>
                    <a:pt x="30108" y="11042"/>
                  </a:lnTo>
                  <a:lnTo>
                    <a:pt x="29927" y="10921"/>
                  </a:lnTo>
                  <a:lnTo>
                    <a:pt x="29686" y="10800"/>
                  </a:lnTo>
                  <a:lnTo>
                    <a:pt x="29505" y="10740"/>
                  </a:lnTo>
                  <a:close/>
                  <a:moveTo>
                    <a:pt x="34814" y="10740"/>
                  </a:moveTo>
                  <a:lnTo>
                    <a:pt x="34633" y="10800"/>
                  </a:lnTo>
                  <a:lnTo>
                    <a:pt x="34392" y="10921"/>
                  </a:lnTo>
                  <a:lnTo>
                    <a:pt x="34211" y="11042"/>
                  </a:lnTo>
                  <a:lnTo>
                    <a:pt x="34090" y="11223"/>
                  </a:lnTo>
                  <a:lnTo>
                    <a:pt x="33969" y="11464"/>
                  </a:lnTo>
                  <a:lnTo>
                    <a:pt x="33909" y="11645"/>
                  </a:lnTo>
                  <a:lnTo>
                    <a:pt x="33909" y="11886"/>
                  </a:lnTo>
                  <a:lnTo>
                    <a:pt x="33909" y="12128"/>
                  </a:lnTo>
                  <a:lnTo>
                    <a:pt x="33969" y="12309"/>
                  </a:lnTo>
                  <a:lnTo>
                    <a:pt x="34090" y="12550"/>
                  </a:lnTo>
                  <a:lnTo>
                    <a:pt x="34211" y="12731"/>
                  </a:lnTo>
                  <a:lnTo>
                    <a:pt x="34392" y="12852"/>
                  </a:lnTo>
                  <a:lnTo>
                    <a:pt x="34633" y="12972"/>
                  </a:lnTo>
                  <a:lnTo>
                    <a:pt x="34814" y="13033"/>
                  </a:lnTo>
                  <a:lnTo>
                    <a:pt x="35297" y="13033"/>
                  </a:lnTo>
                  <a:lnTo>
                    <a:pt x="35478" y="12972"/>
                  </a:lnTo>
                  <a:lnTo>
                    <a:pt x="35719" y="12852"/>
                  </a:lnTo>
                  <a:lnTo>
                    <a:pt x="35900" y="12731"/>
                  </a:lnTo>
                  <a:lnTo>
                    <a:pt x="36021" y="12550"/>
                  </a:lnTo>
                  <a:lnTo>
                    <a:pt x="36141" y="12309"/>
                  </a:lnTo>
                  <a:lnTo>
                    <a:pt x="36202" y="12128"/>
                  </a:lnTo>
                  <a:lnTo>
                    <a:pt x="36202" y="11886"/>
                  </a:lnTo>
                  <a:lnTo>
                    <a:pt x="36202" y="11645"/>
                  </a:lnTo>
                  <a:lnTo>
                    <a:pt x="36141" y="11464"/>
                  </a:lnTo>
                  <a:lnTo>
                    <a:pt x="36021" y="11223"/>
                  </a:lnTo>
                  <a:lnTo>
                    <a:pt x="35900" y="11042"/>
                  </a:lnTo>
                  <a:lnTo>
                    <a:pt x="35719" y="10921"/>
                  </a:lnTo>
                  <a:lnTo>
                    <a:pt x="35478" y="10800"/>
                  </a:lnTo>
                  <a:lnTo>
                    <a:pt x="35297" y="10740"/>
                  </a:lnTo>
                  <a:close/>
                  <a:moveTo>
                    <a:pt x="40606" y="10740"/>
                  </a:moveTo>
                  <a:lnTo>
                    <a:pt x="40425" y="10800"/>
                  </a:lnTo>
                  <a:lnTo>
                    <a:pt x="40184" y="10921"/>
                  </a:lnTo>
                  <a:lnTo>
                    <a:pt x="40003" y="11042"/>
                  </a:lnTo>
                  <a:lnTo>
                    <a:pt x="39882" y="11223"/>
                  </a:lnTo>
                  <a:lnTo>
                    <a:pt x="39762" y="11464"/>
                  </a:lnTo>
                  <a:lnTo>
                    <a:pt x="39701" y="11645"/>
                  </a:lnTo>
                  <a:lnTo>
                    <a:pt x="39701" y="11886"/>
                  </a:lnTo>
                  <a:lnTo>
                    <a:pt x="39701" y="12128"/>
                  </a:lnTo>
                  <a:lnTo>
                    <a:pt x="39762" y="12309"/>
                  </a:lnTo>
                  <a:lnTo>
                    <a:pt x="39882" y="12550"/>
                  </a:lnTo>
                  <a:lnTo>
                    <a:pt x="40003" y="12731"/>
                  </a:lnTo>
                  <a:lnTo>
                    <a:pt x="40184" y="12852"/>
                  </a:lnTo>
                  <a:lnTo>
                    <a:pt x="40425" y="12972"/>
                  </a:lnTo>
                  <a:lnTo>
                    <a:pt x="40606" y="13033"/>
                  </a:lnTo>
                  <a:lnTo>
                    <a:pt x="41089" y="13033"/>
                  </a:lnTo>
                  <a:lnTo>
                    <a:pt x="41270" y="12972"/>
                  </a:lnTo>
                  <a:lnTo>
                    <a:pt x="41511" y="12852"/>
                  </a:lnTo>
                  <a:lnTo>
                    <a:pt x="41692" y="12731"/>
                  </a:lnTo>
                  <a:lnTo>
                    <a:pt x="41813" y="12550"/>
                  </a:lnTo>
                  <a:lnTo>
                    <a:pt x="41934" y="12309"/>
                  </a:lnTo>
                  <a:lnTo>
                    <a:pt x="41994" y="12128"/>
                  </a:lnTo>
                  <a:lnTo>
                    <a:pt x="41994" y="11886"/>
                  </a:lnTo>
                  <a:lnTo>
                    <a:pt x="41994" y="11645"/>
                  </a:lnTo>
                  <a:lnTo>
                    <a:pt x="41934" y="11464"/>
                  </a:lnTo>
                  <a:lnTo>
                    <a:pt x="41813" y="11223"/>
                  </a:lnTo>
                  <a:lnTo>
                    <a:pt x="41692" y="11042"/>
                  </a:lnTo>
                  <a:lnTo>
                    <a:pt x="41511" y="10921"/>
                  </a:lnTo>
                  <a:lnTo>
                    <a:pt x="41270" y="10800"/>
                  </a:lnTo>
                  <a:lnTo>
                    <a:pt x="41089" y="10740"/>
                  </a:lnTo>
                  <a:close/>
                  <a:moveTo>
                    <a:pt x="46399" y="10740"/>
                  </a:moveTo>
                  <a:lnTo>
                    <a:pt x="46218" y="10800"/>
                  </a:lnTo>
                  <a:lnTo>
                    <a:pt x="45976" y="10921"/>
                  </a:lnTo>
                  <a:lnTo>
                    <a:pt x="45795" y="11042"/>
                  </a:lnTo>
                  <a:lnTo>
                    <a:pt x="45674" y="11223"/>
                  </a:lnTo>
                  <a:lnTo>
                    <a:pt x="45554" y="11464"/>
                  </a:lnTo>
                  <a:lnTo>
                    <a:pt x="45493" y="11645"/>
                  </a:lnTo>
                  <a:lnTo>
                    <a:pt x="45493" y="11886"/>
                  </a:lnTo>
                  <a:lnTo>
                    <a:pt x="45493" y="12128"/>
                  </a:lnTo>
                  <a:lnTo>
                    <a:pt x="45554" y="12309"/>
                  </a:lnTo>
                  <a:lnTo>
                    <a:pt x="45674" y="12550"/>
                  </a:lnTo>
                  <a:lnTo>
                    <a:pt x="45795" y="12731"/>
                  </a:lnTo>
                  <a:lnTo>
                    <a:pt x="45976" y="12852"/>
                  </a:lnTo>
                  <a:lnTo>
                    <a:pt x="46218" y="12972"/>
                  </a:lnTo>
                  <a:lnTo>
                    <a:pt x="46399" y="13033"/>
                  </a:lnTo>
                  <a:lnTo>
                    <a:pt x="46881" y="13033"/>
                  </a:lnTo>
                  <a:lnTo>
                    <a:pt x="47062" y="12972"/>
                  </a:lnTo>
                  <a:lnTo>
                    <a:pt x="47304" y="12852"/>
                  </a:lnTo>
                  <a:lnTo>
                    <a:pt x="47485" y="12731"/>
                  </a:lnTo>
                  <a:lnTo>
                    <a:pt x="47605" y="12550"/>
                  </a:lnTo>
                  <a:lnTo>
                    <a:pt x="47726" y="12309"/>
                  </a:lnTo>
                  <a:lnTo>
                    <a:pt x="47786" y="12128"/>
                  </a:lnTo>
                  <a:lnTo>
                    <a:pt x="47786" y="11886"/>
                  </a:lnTo>
                  <a:lnTo>
                    <a:pt x="47786" y="11645"/>
                  </a:lnTo>
                  <a:lnTo>
                    <a:pt x="47726" y="11464"/>
                  </a:lnTo>
                  <a:lnTo>
                    <a:pt x="47605" y="11223"/>
                  </a:lnTo>
                  <a:lnTo>
                    <a:pt x="47485" y="11042"/>
                  </a:lnTo>
                  <a:lnTo>
                    <a:pt x="47304" y="10921"/>
                  </a:lnTo>
                  <a:lnTo>
                    <a:pt x="47062" y="10800"/>
                  </a:lnTo>
                  <a:lnTo>
                    <a:pt x="46881" y="10740"/>
                  </a:lnTo>
                  <a:close/>
                  <a:moveTo>
                    <a:pt x="52191" y="10740"/>
                  </a:moveTo>
                  <a:lnTo>
                    <a:pt x="52010" y="10800"/>
                  </a:lnTo>
                  <a:lnTo>
                    <a:pt x="51768" y="10921"/>
                  </a:lnTo>
                  <a:lnTo>
                    <a:pt x="51587" y="11042"/>
                  </a:lnTo>
                  <a:lnTo>
                    <a:pt x="51467" y="11223"/>
                  </a:lnTo>
                  <a:lnTo>
                    <a:pt x="51346" y="11464"/>
                  </a:lnTo>
                  <a:lnTo>
                    <a:pt x="51286" y="11645"/>
                  </a:lnTo>
                  <a:lnTo>
                    <a:pt x="51286" y="11886"/>
                  </a:lnTo>
                  <a:lnTo>
                    <a:pt x="51286" y="12128"/>
                  </a:lnTo>
                  <a:lnTo>
                    <a:pt x="51346" y="12309"/>
                  </a:lnTo>
                  <a:lnTo>
                    <a:pt x="51467" y="12550"/>
                  </a:lnTo>
                  <a:lnTo>
                    <a:pt x="51587" y="12731"/>
                  </a:lnTo>
                  <a:lnTo>
                    <a:pt x="51768" y="12852"/>
                  </a:lnTo>
                  <a:lnTo>
                    <a:pt x="52010" y="12972"/>
                  </a:lnTo>
                  <a:lnTo>
                    <a:pt x="52191" y="13033"/>
                  </a:lnTo>
                  <a:lnTo>
                    <a:pt x="52673" y="13033"/>
                  </a:lnTo>
                  <a:lnTo>
                    <a:pt x="52854" y="12972"/>
                  </a:lnTo>
                  <a:lnTo>
                    <a:pt x="53096" y="12852"/>
                  </a:lnTo>
                  <a:lnTo>
                    <a:pt x="53277" y="12731"/>
                  </a:lnTo>
                  <a:lnTo>
                    <a:pt x="53397" y="12550"/>
                  </a:lnTo>
                  <a:lnTo>
                    <a:pt x="53518" y="12309"/>
                  </a:lnTo>
                  <a:lnTo>
                    <a:pt x="53578" y="12128"/>
                  </a:lnTo>
                  <a:lnTo>
                    <a:pt x="53578" y="11886"/>
                  </a:lnTo>
                  <a:lnTo>
                    <a:pt x="53578" y="11645"/>
                  </a:lnTo>
                  <a:lnTo>
                    <a:pt x="53518" y="11464"/>
                  </a:lnTo>
                  <a:lnTo>
                    <a:pt x="53397" y="11223"/>
                  </a:lnTo>
                  <a:lnTo>
                    <a:pt x="53277" y="11042"/>
                  </a:lnTo>
                  <a:lnTo>
                    <a:pt x="53096" y="10921"/>
                  </a:lnTo>
                  <a:lnTo>
                    <a:pt x="52854" y="10800"/>
                  </a:lnTo>
                  <a:lnTo>
                    <a:pt x="52673" y="10740"/>
                  </a:lnTo>
                  <a:close/>
                  <a:moveTo>
                    <a:pt x="57983" y="10740"/>
                  </a:moveTo>
                  <a:lnTo>
                    <a:pt x="57802" y="10800"/>
                  </a:lnTo>
                  <a:lnTo>
                    <a:pt x="57561" y="10921"/>
                  </a:lnTo>
                  <a:lnTo>
                    <a:pt x="57380" y="11042"/>
                  </a:lnTo>
                  <a:lnTo>
                    <a:pt x="57259" y="11223"/>
                  </a:lnTo>
                  <a:lnTo>
                    <a:pt x="57138" y="11464"/>
                  </a:lnTo>
                  <a:lnTo>
                    <a:pt x="57078" y="11645"/>
                  </a:lnTo>
                  <a:lnTo>
                    <a:pt x="57078" y="11886"/>
                  </a:lnTo>
                  <a:lnTo>
                    <a:pt x="57078" y="12128"/>
                  </a:lnTo>
                  <a:lnTo>
                    <a:pt x="57138" y="12309"/>
                  </a:lnTo>
                  <a:lnTo>
                    <a:pt x="57259" y="12550"/>
                  </a:lnTo>
                  <a:lnTo>
                    <a:pt x="57380" y="12731"/>
                  </a:lnTo>
                  <a:lnTo>
                    <a:pt x="57561" y="12852"/>
                  </a:lnTo>
                  <a:lnTo>
                    <a:pt x="57802" y="12972"/>
                  </a:lnTo>
                  <a:lnTo>
                    <a:pt x="57983" y="13033"/>
                  </a:lnTo>
                  <a:lnTo>
                    <a:pt x="58466" y="13033"/>
                  </a:lnTo>
                  <a:lnTo>
                    <a:pt x="58647" y="12972"/>
                  </a:lnTo>
                  <a:lnTo>
                    <a:pt x="58888" y="12852"/>
                  </a:lnTo>
                  <a:lnTo>
                    <a:pt x="59069" y="12731"/>
                  </a:lnTo>
                  <a:lnTo>
                    <a:pt x="59190" y="12550"/>
                  </a:lnTo>
                  <a:lnTo>
                    <a:pt x="59310" y="12309"/>
                  </a:lnTo>
                  <a:lnTo>
                    <a:pt x="59371" y="12128"/>
                  </a:lnTo>
                  <a:lnTo>
                    <a:pt x="59371" y="11886"/>
                  </a:lnTo>
                  <a:lnTo>
                    <a:pt x="59371" y="11645"/>
                  </a:lnTo>
                  <a:lnTo>
                    <a:pt x="59310" y="11464"/>
                  </a:lnTo>
                  <a:lnTo>
                    <a:pt x="59190" y="11223"/>
                  </a:lnTo>
                  <a:lnTo>
                    <a:pt x="59069" y="11042"/>
                  </a:lnTo>
                  <a:lnTo>
                    <a:pt x="58888" y="10921"/>
                  </a:lnTo>
                  <a:lnTo>
                    <a:pt x="58647" y="10800"/>
                  </a:lnTo>
                  <a:lnTo>
                    <a:pt x="58466" y="10740"/>
                  </a:lnTo>
                  <a:close/>
                  <a:moveTo>
                    <a:pt x="63775" y="10740"/>
                  </a:moveTo>
                  <a:lnTo>
                    <a:pt x="63594" y="10800"/>
                  </a:lnTo>
                  <a:lnTo>
                    <a:pt x="63353" y="10921"/>
                  </a:lnTo>
                  <a:lnTo>
                    <a:pt x="63172" y="11042"/>
                  </a:lnTo>
                  <a:lnTo>
                    <a:pt x="63051" y="11223"/>
                  </a:lnTo>
                  <a:lnTo>
                    <a:pt x="62931" y="11464"/>
                  </a:lnTo>
                  <a:lnTo>
                    <a:pt x="62870" y="11645"/>
                  </a:lnTo>
                  <a:lnTo>
                    <a:pt x="62870" y="11886"/>
                  </a:lnTo>
                  <a:lnTo>
                    <a:pt x="62870" y="12128"/>
                  </a:lnTo>
                  <a:lnTo>
                    <a:pt x="62931" y="12309"/>
                  </a:lnTo>
                  <a:lnTo>
                    <a:pt x="63051" y="12550"/>
                  </a:lnTo>
                  <a:lnTo>
                    <a:pt x="63172" y="12731"/>
                  </a:lnTo>
                  <a:lnTo>
                    <a:pt x="63353" y="12852"/>
                  </a:lnTo>
                  <a:lnTo>
                    <a:pt x="63594" y="12972"/>
                  </a:lnTo>
                  <a:lnTo>
                    <a:pt x="63775" y="13033"/>
                  </a:lnTo>
                  <a:lnTo>
                    <a:pt x="64258" y="13033"/>
                  </a:lnTo>
                  <a:lnTo>
                    <a:pt x="64439" y="12972"/>
                  </a:lnTo>
                  <a:lnTo>
                    <a:pt x="64680" y="12852"/>
                  </a:lnTo>
                  <a:lnTo>
                    <a:pt x="64861" y="12731"/>
                  </a:lnTo>
                  <a:lnTo>
                    <a:pt x="64982" y="12550"/>
                  </a:lnTo>
                  <a:lnTo>
                    <a:pt x="65103" y="12309"/>
                  </a:lnTo>
                  <a:lnTo>
                    <a:pt x="65163" y="12128"/>
                  </a:lnTo>
                  <a:lnTo>
                    <a:pt x="65163" y="11886"/>
                  </a:lnTo>
                  <a:lnTo>
                    <a:pt x="65163" y="11705"/>
                  </a:lnTo>
                  <a:lnTo>
                    <a:pt x="65103" y="11464"/>
                  </a:lnTo>
                  <a:lnTo>
                    <a:pt x="64922" y="11162"/>
                  </a:lnTo>
                  <a:lnTo>
                    <a:pt x="64741" y="10981"/>
                  </a:lnTo>
                  <a:lnTo>
                    <a:pt x="64439" y="10800"/>
                  </a:lnTo>
                  <a:lnTo>
                    <a:pt x="64198" y="10740"/>
                  </a:lnTo>
                  <a:close/>
                  <a:moveTo>
                    <a:pt x="8689" y="13636"/>
                  </a:moveTo>
                  <a:lnTo>
                    <a:pt x="7844" y="14783"/>
                  </a:lnTo>
                  <a:lnTo>
                    <a:pt x="7844" y="15024"/>
                  </a:lnTo>
                  <a:lnTo>
                    <a:pt x="7904" y="15205"/>
                  </a:lnTo>
                  <a:lnTo>
                    <a:pt x="8025" y="15446"/>
                  </a:lnTo>
                  <a:lnTo>
                    <a:pt x="8146" y="15627"/>
                  </a:lnTo>
                  <a:lnTo>
                    <a:pt x="8327" y="15748"/>
                  </a:lnTo>
                  <a:lnTo>
                    <a:pt x="8568" y="15869"/>
                  </a:lnTo>
                  <a:lnTo>
                    <a:pt x="8749" y="15929"/>
                  </a:lnTo>
                  <a:lnTo>
                    <a:pt x="9232" y="15929"/>
                  </a:lnTo>
                  <a:lnTo>
                    <a:pt x="9413" y="15869"/>
                  </a:lnTo>
                  <a:lnTo>
                    <a:pt x="9654" y="15748"/>
                  </a:lnTo>
                  <a:lnTo>
                    <a:pt x="9835" y="15627"/>
                  </a:lnTo>
                  <a:lnTo>
                    <a:pt x="9956" y="15446"/>
                  </a:lnTo>
                  <a:lnTo>
                    <a:pt x="10076" y="15205"/>
                  </a:lnTo>
                  <a:lnTo>
                    <a:pt x="10137" y="15024"/>
                  </a:lnTo>
                  <a:lnTo>
                    <a:pt x="10137" y="14783"/>
                  </a:lnTo>
                  <a:lnTo>
                    <a:pt x="10076" y="14420"/>
                  </a:lnTo>
                  <a:lnTo>
                    <a:pt x="9956" y="14119"/>
                  </a:lnTo>
                  <a:lnTo>
                    <a:pt x="9775" y="13938"/>
                  </a:lnTo>
                  <a:lnTo>
                    <a:pt x="9533" y="13757"/>
                  </a:lnTo>
                  <a:lnTo>
                    <a:pt x="9292" y="13636"/>
                  </a:lnTo>
                  <a:close/>
                  <a:moveTo>
                    <a:pt x="14481" y="13636"/>
                  </a:moveTo>
                  <a:lnTo>
                    <a:pt x="14240" y="13757"/>
                  </a:lnTo>
                  <a:lnTo>
                    <a:pt x="13998" y="13938"/>
                  </a:lnTo>
                  <a:lnTo>
                    <a:pt x="13817" y="14119"/>
                  </a:lnTo>
                  <a:lnTo>
                    <a:pt x="13697" y="14420"/>
                  </a:lnTo>
                  <a:lnTo>
                    <a:pt x="13636" y="14783"/>
                  </a:lnTo>
                  <a:lnTo>
                    <a:pt x="13636" y="15024"/>
                  </a:lnTo>
                  <a:lnTo>
                    <a:pt x="13697" y="15205"/>
                  </a:lnTo>
                  <a:lnTo>
                    <a:pt x="13817" y="15446"/>
                  </a:lnTo>
                  <a:lnTo>
                    <a:pt x="13938" y="15627"/>
                  </a:lnTo>
                  <a:lnTo>
                    <a:pt x="14119" y="15748"/>
                  </a:lnTo>
                  <a:lnTo>
                    <a:pt x="14360" y="15869"/>
                  </a:lnTo>
                  <a:lnTo>
                    <a:pt x="14541" y="15929"/>
                  </a:lnTo>
                  <a:lnTo>
                    <a:pt x="15024" y="15929"/>
                  </a:lnTo>
                  <a:lnTo>
                    <a:pt x="15205" y="15869"/>
                  </a:lnTo>
                  <a:lnTo>
                    <a:pt x="15446" y="15748"/>
                  </a:lnTo>
                  <a:lnTo>
                    <a:pt x="15627" y="15627"/>
                  </a:lnTo>
                  <a:lnTo>
                    <a:pt x="15748" y="15446"/>
                  </a:lnTo>
                  <a:lnTo>
                    <a:pt x="15869" y="15205"/>
                  </a:lnTo>
                  <a:lnTo>
                    <a:pt x="15929" y="15024"/>
                  </a:lnTo>
                  <a:lnTo>
                    <a:pt x="15929" y="14783"/>
                  </a:lnTo>
                  <a:lnTo>
                    <a:pt x="15869" y="14420"/>
                  </a:lnTo>
                  <a:lnTo>
                    <a:pt x="15748" y="14119"/>
                  </a:lnTo>
                  <a:lnTo>
                    <a:pt x="15567" y="13938"/>
                  </a:lnTo>
                  <a:lnTo>
                    <a:pt x="15326" y="13757"/>
                  </a:lnTo>
                  <a:lnTo>
                    <a:pt x="15084" y="13636"/>
                  </a:lnTo>
                  <a:close/>
                  <a:moveTo>
                    <a:pt x="20273" y="13636"/>
                  </a:moveTo>
                  <a:lnTo>
                    <a:pt x="20032" y="13757"/>
                  </a:lnTo>
                  <a:lnTo>
                    <a:pt x="19790" y="13938"/>
                  </a:lnTo>
                  <a:lnTo>
                    <a:pt x="19609" y="14119"/>
                  </a:lnTo>
                  <a:lnTo>
                    <a:pt x="19489" y="14420"/>
                  </a:lnTo>
                  <a:lnTo>
                    <a:pt x="19428" y="14783"/>
                  </a:lnTo>
                  <a:lnTo>
                    <a:pt x="19428" y="15024"/>
                  </a:lnTo>
                  <a:lnTo>
                    <a:pt x="19489" y="15205"/>
                  </a:lnTo>
                  <a:lnTo>
                    <a:pt x="19609" y="15446"/>
                  </a:lnTo>
                  <a:lnTo>
                    <a:pt x="19730" y="15627"/>
                  </a:lnTo>
                  <a:lnTo>
                    <a:pt x="19911" y="15748"/>
                  </a:lnTo>
                  <a:lnTo>
                    <a:pt x="20152" y="15869"/>
                  </a:lnTo>
                  <a:lnTo>
                    <a:pt x="20333" y="15929"/>
                  </a:lnTo>
                  <a:lnTo>
                    <a:pt x="20816" y="15929"/>
                  </a:lnTo>
                  <a:lnTo>
                    <a:pt x="20997" y="15869"/>
                  </a:lnTo>
                  <a:lnTo>
                    <a:pt x="21239" y="15748"/>
                  </a:lnTo>
                  <a:lnTo>
                    <a:pt x="21420" y="15627"/>
                  </a:lnTo>
                  <a:lnTo>
                    <a:pt x="21540" y="15446"/>
                  </a:lnTo>
                  <a:lnTo>
                    <a:pt x="21661" y="15205"/>
                  </a:lnTo>
                  <a:lnTo>
                    <a:pt x="21721" y="15024"/>
                  </a:lnTo>
                  <a:lnTo>
                    <a:pt x="21721" y="14783"/>
                  </a:lnTo>
                  <a:lnTo>
                    <a:pt x="21661" y="14420"/>
                  </a:lnTo>
                  <a:lnTo>
                    <a:pt x="21540" y="14119"/>
                  </a:lnTo>
                  <a:lnTo>
                    <a:pt x="21359" y="13938"/>
                  </a:lnTo>
                  <a:lnTo>
                    <a:pt x="21118" y="13757"/>
                  </a:lnTo>
                  <a:lnTo>
                    <a:pt x="20876" y="13636"/>
                  </a:lnTo>
                  <a:close/>
                  <a:moveTo>
                    <a:pt x="26065" y="13636"/>
                  </a:moveTo>
                  <a:lnTo>
                    <a:pt x="25824" y="13757"/>
                  </a:lnTo>
                  <a:lnTo>
                    <a:pt x="25583" y="13938"/>
                  </a:lnTo>
                  <a:lnTo>
                    <a:pt x="25402" y="14119"/>
                  </a:lnTo>
                  <a:lnTo>
                    <a:pt x="25281" y="14420"/>
                  </a:lnTo>
                  <a:lnTo>
                    <a:pt x="25221" y="14783"/>
                  </a:lnTo>
                  <a:lnTo>
                    <a:pt x="25221" y="15024"/>
                  </a:lnTo>
                  <a:lnTo>
                    <a:pt x="25281" y="15205"/>
                  </a:lnTo>
                  <a:lnTo>
                    <a:pt x="25402" y="15446"/>
                  </a:lnTo>
                  <a:lnTo>
                    <a:pt x="25522" y="15627"/>
                  </a:lnTo>
                  <a:lnTo>
                    <a:pt x="25703" y="15748"/>
                  </a:lnTo>
                  <a:lnTo>
                    <a:pt x="25945" y="15869"/>
                  </a:lnTo>
                  <a:lnTo>
                    <a:pt x="26126" y="15929"/>
                  </a:lnTo>
                  <a:lnTo>
                    <a:pt x="26608" y="15929"/>
                  </a:lnTo>
                  <a:lnTo>
                    <a:pt x="26789" y="15869"/>
                  </a:lnTo>
                  <a:lnTo>
                    <a:pt x="27031" y="15748"/>
                  </a:lnTo>
                  <a:lnTo>
                    <a:pt x="27212" y="15627"/>
                  </a:lnTo>
                  <a:lnTo>
                    <a:pt x="27332" y="15446"/>
                  </a:lnTo>
                  <a:lnTo>
                    <a:pt x="27453" y="15205"/>
                  </a:lnTo>
                  <a:lnTo>
                    <a:pt x="27513" y="15024"/>
                  </a:lnTo>
                  <a:lnTo>
                    <a:pt x="27513" y="14783"/>
                  </a:lnTo>
                  <a:lnTo>
                    <a:pt x="27453" y="14420"/>
                  </a:lnTo>
                  <a:lnTo>
                    <a:pt x="27332" y="14119"/>
                  </a:lnTo>
                  <a:lnTo>
                    <a:pt x="27151" y="13938"/>
                  </a:lnTo>
                  <a:lnTo>
                    <a:pt x="26910" y="13757"/>
                  </a:lnTo>
                  <a:lnTo>
                    <a:pt x="26669" y="13636"/>
                  </a:lnTo>
                  <a:close/>
                  <a:moveTo>
                    <a:pt x="31858" y="13636"/>
                  </a:moveTo>
                  <a:lnTo>
                    <a:pt x="31616" y="13757"/>
                  </a:lnTo>
                  <a:lnTo>
                    <a:pt x="31375" y="13938"/>
                  </a:lnTo>
                  <a:lnTo>
                    <a:pt x="31194" y="14119"/>
                  </a:lnTo>
                  <a:lnTo>
                    <a:pt x="31073" y="14420"/>
                  </a:lnTo>
                  <a:lnTo>
                    <a:pt x="31013" y="14783"/>
                  </a:lnTo>
                  <a:lnTo>
                    <a:pt x="31013" y="15024"/>
                  </a:lnTo>
                  <a:lnTo>
                    <a:pt x="31073" y="15205"/>
                  </a:lnTo>
                  <a:lnTo>
                    <a:pt x="31194" y="15446"/>
                  </a:lnTo>
                  <a:lnTo>
                    <a:pt x="31315" y="15627"/>
                  </a:lnTo>
                  <a:lnTo>
                    <a:pt x="31496" y="15748"/>
                  </a:lnTo>
                  <a:lnTo>
                    <a:pt x="31737" y="15869"/>
                  </a:lnTo>
                  <a:lnTo>
                    <a:pt x="31918" y="15929"/>
                  </a:lnTo>
                  <a:lnTo>
                    <a:pt x="32401" y="15929"/>
                  </a:lnTo>
                  <a:lnTo>
                    <a:pt x="32582" y="15869"/>
                  </a:lnTo>
                  <a:lnTo>
                    <a:pt x="32823" y="15748"/>
                  </a:lnTo>
                  <a:lnTo>
                    <a:pt x="33004" y="15627"/>
                  </a:lnTo>
                  <a:lnTo>
                    <a:pt x="33125" y="15446"/>
                  </a:lnTo>
                  <a:lnTo>
                    <a:pt x="33245" y="15205"/>
                  </a:lnTo>
                  <a:lnTo>
                    <a:pt x="33306" y="15024"/>
                  </a:lnTo>
                  <a:lnTo>
                    <a:pt x="33306" y="14783"/>
                  </a:lnTo>
                  <a:lnTo>
                    <a:pt x="33245" y="14420"/>
                  </a:lnTo>
                  <a:lnTo>
                    <a:pt x="33125" y="14119"/>
                  </a:lnTo>
                  <a:lnTo>
                    <a:pt x="32944" y="13938"/>
                  </a:lnTo>
                  <a:lnTo>
                    <a:pt x="32702" y="13757"/>
                  </a:lnTo>
                  <a:lnTo>
                    <a:pt x="32461" y="13636"/>
                  </a:lnTo>
                  <a:close/>
                  <a:moveTo>
                    <a:pt x="37650" y="13636"/>
                  </a:moveTo>
                  <a:lnTo>
                    <a:pt x="37408" y="13757"/>
                  </a:lnTo>
                  <a:lnTo>
                    <a:pt x="37167" y="13938"/>
                  </a:lnTo>
                  <a:lnTo>
                    <a:pt x="36986" y="14119"/>
                  </a:lnTo>
                  <a:lnTo>
                    <a:pt x="36865" y="14420"/>
                  </a:lnTo>
                  <a:lnTo>
                    <a:pt x="36805" y="14783"/>
                  </a:lnTo>
                  <a:lnTo>
                    <a:pt x="36805" y="15024"/>
                  </a:lnTo>
                  <a:lnTo>
                    <a:pt x="36865" y="15205"/>
                  </a:lnTo>
                  <a:lnTo>
                    <a:pt x="36986" y="15446"/>
                  </a:lnTo>
                  <a:lnTo>
                    <a:pt x="37107" y="15627"/>
                  </a:lnTo>
                  <a:lnTo>
                    <a:pt x="37288" y="15748"/>
                  </a:lnTo>
                  <a:lnTo>
                    <a:pt x="37529" y="15869"/>
                  </a:lnTo>
                  <a:lnTo>
                    <a:pt x="37710" y="15929"/>
                  </a:lnTo>
                  <a:lnTo>
                    <a:pt x="38193" y="15929"/>
                  </a:lnTo>
                  <a:lnTo>
                    <a:pt x="38374" y="15869"/>
                  </a:lnTo>
                  <a:lnTo>
                    <a:pt x="38615" y="15748"/>
                  </a:lnTo>
                  <a:lnTo>
                    <a:pt x="38796" y="15627"/>
                  </a:lnTo>
                  <a:lnTo>
                    <a:pt x="38917" y="15446"/>
                  </a:lnTo>
                  <a:lnTo>
                    <a:pt x="39038" y="15205"/>
                  </a:lnTo>
                  <a:lnTo>
                    <a:pt x="39098" y="15024"/>
                  </a:lnTo>
                  <a:lnTo>
                    <a:pt x="39098" y="14783"/>
                  </a:lnTo>
                  <a:lnTo>
                    <a:pt x="39038" y="14420"/>
                  </a:lnTo>
                  <a:lnTo>
                    <a:pt x="38917" y="14119"/>
                  </a:lnTo>
                  <a:lnTo>
                    <a:pt x="38736" y="13938"/>
                  </a:lnTo>
                  <a:lnTo>
                    <a:pt x="38495" y="13757"/>
                  </a:lnTo>
                  <a:lnTo>
                    <a:pt x="38253" y="13636"/>
                  </a:lnTo>
                  <a:close/>
                  <a:moveTo>
                    <a:pt x="43442" y="13636"/>
                  </a:moveTo>
                  <a:lnTo>
                    <a:pt x="43201" y="13757"/>
                  </a:lnTo>
                  <a:lnTo>
                    <a:pt x="42959" y="13938"/>
                  </a:lnTo>
                  <a:lnTo>
                    <a:pt x="42778" y="14119"/>
                  </a:lnTo>
                  <a:lnTo>
                    <a:pt x="42658" y="14420"/>
                  </a:lnTo>
                  <a:lnTo>
                    <a:pt x="42597" y="14783"/>
                  </a:lnTo>
                  <a:lnTo>
                    <a:pt x="42597" y="15024"/>
                  </a:lnTo>
                  <a:lnTo>
                    <a:pt x="42658" y="15205"/>
                  </a:lnTo>
                  <a:lnTo>
                    <a:pt x="42778" y="15446"/>
                  </a:lnTo>
                  <a:lnTo>
                    <a:pt x="42899" y="15627"/>
                  </a:lnTo>
                  <a:lnTo>
                    <a:pt x="43080" y="15748"/>
                  </a:lnTo>
                  <a:lnTo>
                    <a:pt x="43321" y="15869"/>
                  </a:lnTo>
                  <a:lnTo>
                    <a:pt x="43502" y="15929"/>
                  </a:lnTo>
                  <a:lnTo>
                    <a:pt x="43985" y="15929"/>
                  </a:lnTo>
                  <a:lnTo>
                    <a:pt x="44166" y="15869"/>
                  </a:lnTo>
                  <a:lnTo>
                    <a:pt x="44407" y="15748"/>
                  </a:lnTo>
                  <a:lnTo>
                    <a:pt x="44588" y="15627"/>
                  </a:lnTo>
                  <a:lnTo>
                    <a:pt x="44709" y="15446"/>
                  </a:lnTo>
                  <a:lnTo>
                    <a:pt x="44830" y="15205"/>
                  </a:lnTo>
                  <a:lnTo>
                    <a:pt x="44890" y="15024"/>
                  </a:lnTo>
                  <a:lnTo>
                    <a:pt x="44890" y="14783"/>
                  </a:lnTo>
                  <a:lnTo>
                    <a:pt x="44830" y="14420"/>
                  </a:lnTo>
                  <a:lnTo>
                    <a:pt x="44709" y="14119"/>
                  </a:lnTo>
                  <a:lnTo>
                    <a:pt x="44528" y="13938"/>
                  </a:lnTo>
                  <a:lnTo>
                    <a:pt x="44287" y="13757"/>
                  </a:lnTo>
                  <a:lnTo>
                    <a:pt x="44045" y="13636"/>
                  </a:lnTo>
                  <a:close/>
                  <a:moveTo>
                    <a:pt x="49234" y="13636"/>
                  </a:moveTo>
                  <a:lnTo>
                    <a:pt x="48993" y="13757"/>
                  </a:lnTo>
                  <a:lnTo>
                    <a:pt x="48752" y="13938"/>
                  </a:lnTo>
                  <a:lnTo>
                    <a:pt x="48571" y="14119"/>
                  </a:lnTo>
                  <a:lnTo>
                    <a:pt x="48450" y="14420"/>
                  </a:lnTo>
                  <a:lnTo>
                    <a:pt x="48390" y="14783"/>
                  </a:lnTo>
                  <a:lnTo>
                    <a:pt x="48390" y="15024"/>
                  </a:lnTo>
                  <a:lnTo>
                    <a:pt x="48450" y="15205"/>
                  </a:lnTo>
                  <a:lnTo>
                    <a:pt x="48571" y="15446"/>
                  </a:lnTo>
                  <a:lnTo>
                    <a:pt x="48691" y="15627"/>
                  </a:lnTo>
                  <a:lnTo>
                    <a:pt x="48872" y="15748"/>
                  </a:lnTo>
                  <a:lnTo>
                    <a:pt x="49114" y="15869"/>
                  </a:lnTo>
                  <a:lnTo>
                    <a:pt x="49295" y="15929"/>
                  </a:lnTo>
                  <a:lnTo>
                    <a:pt x="49777" y="15929"/>
                  </a:lnTo>
                  <a:lnTo>
                    <a:pt x="49958" y="15869"/>
                  </a:lnTo>
                  <a:lnTo>
                    <a:pt x="50200" y="15748"/>
                  </a:lnTo>
                  <a:lnTo>
                    <a:pt x="50381" y="15627"/>
                  </a:lnTo>
                  <a:lnTo>
                    <a:pt x="50501" y="15446"/>
                  </a:lnTo>
                  <a:lnTo>
                    <a:pt x="50622" y="15205"/>
                  </a:lnTo>
                  <a:lnTo>
                    <a:pt x="50682" y="15024"/>
                  </a:lnTo>
                  <a:lnTo>
                    <a:pt x="50682" y="14783"/>
                  </a:lnTo>
                  <a:lnTo>
                    <a:pt x="50622" y="14420"/>
                  </a:lnTo>
                  <a:lnTo>
                    <a:pt x="50501" y="14119"/>
                  </a:lnTo>
                  <a:lnTo>
                    <a:pt x="50320" y="13938"/>
                  </a:lnTo>
                  <a:lnTo>
                    <a:pt x="50079" y="13757"/>
                  </a:lnTo>
                  <a:lnTo>
                    <a:pt x="49838" y="13636"/>
                  </a:lnTo>
                  <a:close/>
                  <a:moveTo>
                    <a:pt x="55027" y="13636"/>
                  </a:moveTo>
                  <a:lnTo>
                    <a:pt x="54785" y="13757"/>
                  </a:lnTo>
                  <a:lnTo>
                    <a:pt x="54544" y="13938"/>
                  </a:lnTo>
                  <a:lnTo>
                    <a:pt x="54363" y="14119"/>
                  </a:lnTo>
                  <a:lnTo>
                    <a:pt x="54242" y="14420"/>
                  </a:lnTo>
                  <a:lnTo>
                    <a:pt x="54182" y="14783"/>
                  </a:lnTo>
                  <a:lnTo>
                    <a:pt x="54182" y="15024"/>
                  </a:lnTo>
                  <a:lnTo>
                    <a:pt x="54242" y="15205"/>
                  </a:lnTo>
                  <a:lnTo>
                    <a:pt x="54363" y="15446"/>
                  </a:lnTo>
                  <a:lnTo>
                    <a:pt x="54483" y="15627"/>
                  </a:lnTo>
                  <a:lnTo>
                    <a:pt x="54665" y="15748"/>
                  </a:lnTo>
                  <a:lnTo>
                    <a:pt x="54906" y="15869"/>
                  </a:lnTo>
                  <a:lnTo>
                    <a:pt x="55087" y="15929"/>
                  </a:lnTo>
                  <a:lnTo>
                    <a:pt x="55570" y="15929"/>
                  </a:lnTo>
                  <a:lnTo>
                    <a:pt x="55751" y="15869"/>
                  </a:lnTo>
                  <a:lnTo>
                    <a:pt x="55992" y="15748"/>
                  </a:lnTo>
                  <a:lnTo>
                    <a:pt x="56173" y="15627"/>
                  </a:lnTo>
                  <a:lnTo>
                    <a:pt x="56294" y="15446"/>
                  </a:lnTo>
                  <a:lnTo>
                    <a:pt x="56414" y="15205"/>
                  </a:lnTo>
                  <a:lnTo>
                    <a:pt x="56475" y="15024"/>
                  </a:lnTo>
                  <a:lnTo>
                    <a:pt x="56475" y="14783"/>
                  </a:lnTo>
                  <a:lnTo>
                    <a:pt x="56414" y="14420"/>
                  </a:lnTo>
                  <a:lnTo>
                    <a:pt x="56294" y="14119"/>
                  </a:lnTo>
                  <a:lnTo>
                    <a:pt x="56113" y="13938"/>
                  </a:lnTo>
                  <a:lnTo>
                    <a:pt x="55871" y="13757"/>
                  </a:lnTo>
                  <a:lnTo>
                    <a:pt x="55630" y="13636"/>
                  </a:lnTo>
                  <a:close/>
                  <a:moveTo>
                    <a:pt x="60819" y="13636"/>
                  </a:moveTo>
                  <a:lnTo>
                    <a:pt x="60577" y="13757"/>
                  </a:lnTo>
                  <a:lnTo>
                    <a:pt x="60336" y="13938"/>
                  </a:lnTo>
                  <a:lnTo>
                    <a:pt x="60155" y="14119"/>
                  </a:lnTo>
                  <a:lnTo>
                    <a:pt x="60034" y="14420"/>
                  </a:lnTo>
                  <a:lnTo>
                    <a:pt x="59974" y="14783"/>
                  </a:lnTo>
                  <a:lnTo>
                    <a:pt x="59974" y="15024"/>
                  </a:lnTo>
                  <a:lnTo>
                    <a:pt x="60034" y="15205"/>
                  </a:lnTo>
                  <a:lnTo>
                    <a:pt x="60155" y="15446"/>
                  </a:lnTo>
                  <a:lnTo>
                    <a:pt x="60276" y="15627"/>
                  </a:lnTo>
                  <a:lnTo>
                    <a:pt x="60457" y="15748"/>
                  </a:lnTo>
                  <a:lnTo>
                    <a:pt x="60698" y="15869"/>
                  </a:lnTo>
                  <a:lnTo>
                    <a:pt x="60879" y="15929"/>
                  </a:lnTo>
                  <a:lnTo>
                    <a:pt x="61362" y="15929"/>
                  </a:lnTo>
                  <a:lnTo>
                    <a:pt x="61543" y="15869"/>
                  </a:lnTo>
                  <a:lnTo>
                    <a:pt x="61784" y="15748"/>
                  </a:lnTo>
                  <a:lnTo>
                    <a:pt x="61965" y="15627"/>
                  </a:lnTo>
                  <a:lnTo>
                    <a:pt x="62086" y="15446"/>
                  </a:lnTo>
                  <a:lnTo>
                    <a:pt x="62206" y="15205"/>
                  </a:lnTo>
                  <a:lnTo>
                    <a:pt x="62267" y="15024"/>
                  </a:lnTo>
                  <a:lnTo>
                    <a:pt x="62267" y="14783"/>
                  </a:lnTo>
                  <a:lnTo>
                    <a:pt x="62206" y="14420"/>
                  </a:lnTo>
                  <a:lnTo>
                    <a:pt x="62086" y="14119"/>
                  </a:lnTo>
                  <a:lnTo>
                    <a:pt x="61905" y="13938"/>
                  </a:lnTo>
                  <a:lnTo>
                    <a:pt x="61663" y="13757"/>
                  </a:lnTo>
                  <a:lnTo>
                    <a:pt x="61422" y="13636"/>
                  </a:lnTo>
                  <a:close/>
                  <a:moveTo>
                    <a:pt x="66611" y="13636"/>
                  </a:moveTo>
                  <a:lnTo>
                    <a:pt x="66370" y="13757"/>
                  </a:lnTo>
                  <a:lnTo>
                    <a:pt x="66128" y="13938"/>
                  </a:lnTo>
                  <a:lnTo>
                    <a:pt x="65947" y="14119"/>
                  </a:lnTo>
                  <a:lnTo>
                    <a:pt x="65827" y="14420"/>
                  </a:lnTo>
                  <a:lnTo>
                    <a:pt x="65766" y="14783"/>
                  </a:lnTo>
                  <a:lnTo>
                    <a:pt x="65766" y="15024"/>
                  </a:lnTo>
                  <a:lnTo>
                    <a:pt x="65827" y="15205"/>
                  </a:lnTo>
                  <a:lnTo>
                    <a:pt x="65947" y="15446"/>
                  </a:lnTo>
                  <a:lnTo>
                    <a:pt x="66068" y="15627"/>
                  </a:lnTo>
                  <a:lnTo>
                    <a:pt x="66249" y="15748"/>
                  </a:lnTo>
                  <a:lnTo>
                    <a:pt x="66490" y="15869"/>
                  </a:lnTo>
                  <a:lnTo>
                    <a:pt x="66671" y="15929"/>
                  </a:lnTo>
                  <a:lnTo>
                    <a:pt x="67154" y="15929"/>
                  </a:lnTo>
                  <a:lnTo>
                    <a:pt x="67335" y="15869"/>
                  </a:lnTo>
                  <a:lnTo>
                    <a:pt x="67576" y="15748"/>
                  </a:lnTo>
                  <a:lnTo>
                    <a:pt x="67757" y="15627"/>
                  </a:lnTo>
                  <a:lnTo>
                    <a:pt x="67878" y="15446"/>
                  </a:lnTo>
                  <a:lnTo>
                    <a:pt x="67999" y="15205"/>
                  </a:lnTo>
                  <a:lnTo>
                    <a:pt x="68059" y="15024"/>
                  </a:lnTo>
                  <a:lnTo>
                    <a:pt x="68059" y="14783"/>
                  </a:lnTo>
                  <a:lnTo>
                    <a:pt x="67214" y="13636"/>
                  </a:lnTo>
                  <a:close/>
                  <a:moveTo>
                    <a:pt x="6517" y="16593"/>
                  </a:moveTo>
                  <a:lnTo>
                    <a:pt x="5310" y="18523"/>
                  </a:lnTo>
                  <a:lnTo>
                    <a:pt x="5431" y="18644"/>
                  </a:lnTo>
                  <a:lnTo>
                    <a:pt x="5672" y="18765"/>
                  </a:lnTo>
                  <a:lnTo>
                    <a:pt x="5853" y="18825"/>
                  </a:lnTo>
                  <a:lnTo>
                    <a:pt x="6336" y="18825"/>
                  </a:lnTo>
                  <a:lnTo>
                    <a:pt x="6517" y="18765"/>
                  </a:lnTo>
                  <a:lnTo>
                    <a:pt x="6758" y="18644"/>
                  </a:lnTo>
                  <a:lnTo>
                    <a:pt x="6939" y="18523"/>
                  </a:lnTo>
                  <a:lnTo>
                    <a:pt x="7060" y="18342"/>
                  </a:lnTo>
                  <a:lnTo>
                    <a:pt x="7180" y="18101"/>
                  </a:lnTo>
                  <a:lnTo>
                    <a:pt x="7241" y="17920"/>
                  </a:lnTo>
                  <a:lnTo>
                    <a:pt x="7241" y="17679"/>
                  </a:lnTo>
                  <a:lnTo>
                    <a:pt x="7180" y="17317"/>
                  </a:lnTo>
                  <a:lnTo>
                    <a:pt x="7060" y="17015"/>
                  </a:lnTo>
                  <a:lnTo>
                    <a:pt x="6818" y="16774"/>
                  </a:lnTo>
                  <a:lnTo>
                    <a:pt x="6517" y="16593"/>
                  </a:lnTo>
                  <a:close/>
                  <a:moveTo>
                    <a:pt x="11645" y="16532"/>
                  </a:moveTo>
                  <a:lnTo>
                    <a:pt x="11464" y="16593"/>
                  </a:lnTo>
                  <a:lnTo>
                    <a:pt x="11223" y="16713"/>
                  </a:lnTo>
                  <a:lnTo>
                    <a:pt x="11042" y="16834"/>
                  </a:lnTo>
                  <a:lnTo>
                    <a:pt x="10921" y="17015"/>
                  </a:lnTo>
                  <a:lnTo>
                    <a:pt x="10800" y="17256"/>
                  </a:lnTo>
                  <a:lnTo>
                    <a:pt x="10740" y="17437"/>
                  </a:lnTo>
                  <a:lnTo>
                    <a:pt x="10740" y="17679"/>
                  </a:lnTo>
                  <a:lnTo>
                    <a:pt x="10740" y="17920"/>
                  </a:lnTo>
                  <a:lnTo>
                    <a:pt x="10800" y="18101"/>
                  </a:lnTo>
                  <a:lnTo>
                    <a:pt x="10921" y="18342"/>
                  </a:lnTo>
                  <a:lnTo>
                    <a:pt x="11042" y="18523"/>
                  </a:lnTo>
                  <a:lnTo>
                    <a:pt x="11223" y="18644"/>
                  </a:lnTo>
                  <a:lnTo>
                    <a:pt x="11464" y="18765"/>
                  </a:lnTo>
                  <a:lnTo>
                    <a:pt x="11645" y="18825"/>
                  </a:lnTo>
                  <a:lnTo>
                    <a:pt x="12128" y="18825"/>
                  </a:lnTo>
                  <a:lnTo>
                    <a:pt x="12309" y="18765"/>
                  </a:lnTo>
                  <a:lnTo>
                    <a:pt x="12550" y="18644"/>
                  </a:lnTo>
                  <a:lnTo>
                    <a:pt x="12731" y="18523"/>
                  </a:lnTo>
                  <a:lnTo>
                    <a:pt x="12852" y="18342"/>
                  </a:lnTo>
                  <a:lnTo>
                    <a:pt x="12973" y="18101"/>
                  </a:lnTo>
                  <a:lnTo>
                    <a:pt x="13033" y="17920"/>
                  </a:lnTo>
                  <a:lnTo>
                    <a:pt x="13033" y="17679"/>
                  </a:lnTo>
                  <a:lnTo>
                    <a:pt x="13033" y="17437"/>
                  </a:lnTo>
                  <a:lnTo>
                    <a:pt x="12973" y="17256"/>
                  </a:lnTo>
                  <a:lnTo>
                    <a:pt x="12852" y="17015"/>
                  </a:lnTo>
                  <a:lnTo>
                    <a:pt x="12731" y="16834"/>
                  </a:lnTo>
                  <a:lnTo>
                    <a:pt x="12550" y="16713"/>
                  </a:lnTo>
                  <a:lnTo>
                    <a:pt x="12309" y="16593"/>
                  </a:lnTo>
                  <a:lnTo>
                    <a:pt x="12128" y="16532"/>
                  </a:lnTo>
                  <a:close/>
                  <a:moveTo>
                    <a:pt x="17437" y="16532"/>
                  </a:moveTo>
                  <a:lnTo>
                    <a:pt x="17256" y="16593"/>
                  </a:lnTo>
                  <a:lnTo>
                    <a:pt x="17015" y="16713"/>
                  </a:lnTo>
                  <a:lnTo>
                    <a:pt x="16834" y="16834"/>
                  </a:lnTo>
                  <a:lnTo>
                    <a:pt x="16713" y="17015"/>
                  </a:lnTo>
                  <a:lnTo>
                    <a:pt x="16593" y="17256"/>
                  </a:lnTo>
                  <a:lnTo>
                    <a:pt x="16532" y="17437"/>
                  </a:lnTo>
                  <a:lnTo>
                    <a:pt x="16532" y="17679"/>
                  </a:lnTo>
                  <a:lnTo>
                    <a:pt x="16532" y="17920"/>
                  </a:lnTo>
                  <a:lnTo>
                    <a:pt x="16593" y="18101"/>
                  </a:lnTo>
                  <a:lnTo>
                    <a:pt x="16713" y="18342"/>
                  </a:lnTo>
                  <a:lnTo>
                    <a:pt x="16834" y="18523"/>
                  </a:lnTo>
                  <a:lnTo>
                    <a:pt x="17015" y="18644"/>
                  </a:lnTo>
                  <a:lnTo>
                    <a:pt x="17256" y="18765"/>
                  </a:lnTo>
                  <a:lnTo>
                    <a:pt x="17437" y="18825"/>
                  </a:lnTo>
                  <a:lnTo>
                    <a:pt x="17920" y="18825"/>
                  </a:lnTo>
                  <a:lnTo>
                    <a:pt x="18101" y="18765"/>
                  </a:lnTo>
                  <a:lnTo>
                    <a:pt x="18342" y="18644"/>
                  </a:lnTo>
                  <a:lnTo>
                    <a:pt x="18523" y="18523"/>
                  </a:lnTo>
                  <a:lnTo>
                    <a:pt x="18644" y="18342"/>
                  </a:lnTo>
                  <a:lnTo>
                    <a:pt x="18765" y="18101"/>
                  </a:lnTo>
                  <a:lnTo>
                    <a:pt x="18825" y="17920"/>
                  </a:lnTo>
                  <a:lnTo>
                    <a:pt x="18825" y="17679"/>
                  </a:lnTo>
                  <a:lnTo>
                    <a:pt x="18825" y="17437"/>
                  </a:lnTo>
                  <a:lnTo>
                    <a:pt x="18765" y="17256"/>
                  </a:lnTo>
                  <a:lnTo>
                    <a:pt x="18644" y="17015"/>
                  </a:lnTo>
                  <a:lnTo>
                    <a:pt x="18523" y="16834"/>
                  </a:lnTo>
                  <a:lnTo>
                    <a:pt x="18342" y="16713"/>
                  </a:lnTo>
                  <a:lnTo>
                    <a:pt x="18101" y="16593"/>
                  </a:lnTo>
                  <a:lnTo>
                    <a:pt x="17920" y="16532"/>
                  </a:lnTo>
                  <a:close/>
                  <a:moveTo>
                    <a:pt x="23230" y="16532"/>
                  </a:moveTo>
                  <a:lnTo>
                    <a:pt x="23049" y="16593"/>
                  </a:lnTo>
                  <a:lnTo>
                    <a:pt x="22807" y="16713"/>
                  </a:lnTo>
                  <a:lnTo>
                    <a:pt x="22626" y="16834"/>
                  </a:lnTo>
                  <a:lnTo>
                    <a:pt x="22506" y="17015"/>
                  </a:lnTo>
                  <a:lnTo>
                    <a:pt x="22385" y="17256"/>
                  </a:lnTo>
                  <a:lnTo>
                    <a:pt x="22325" y="17437"/>
                  </a:lnTo>
                  <a:lnTo>
                    <a:pt x="22325" y="17679"/>
                  </a:lnTo>
                  <a:lnTo>
                    <a:pt x="22325" y="17920"/>
                  </a:lnTo>
                  <a:lnTo>
                    <a:pt x="22385" y="18101"/>
                  </a:lnTo>
                  <a:lnTo>
                    <a:pt x="22506" y="18342"/>
                  </a:lnTo>
                  <a:lnTo>
                    <a:pt x="22626" y="18523"/>
                  </a:lnTo>
                  <a:lnTo>
                    <a:pt x="22807" y="18644"/>
                  </a:lnTo>
                  <a:lnTo>
                    <a:pt x="23049" y="18765"/>
                  </a:lnTo>
                  <a:lnTo>
                    <a:pt x="23230" y="18825"/>
                  </a:lnTo>
                  <a:lnTo>
                    <a:pt x="23712" y="18825"/>
                  </a:lnTo>
                  <a:lnTo>
                    <a:pt x="23893" y="18765"/>
                  </a:lnTo>
                  <a:lnTo>
                    <a:pt x="24135" y="18644"/>
                  </a:lnTo>
                  <a:lnTo>
                    <a:pt x="24316" y="18523"/>
                  </a:lnTo>
                  <a:lnTo>
                    <a:pt x="24436" y="18342"/>
                  </a:lnTo>
                  <a:lnTo>
                    <a:pt x="24557" y="18101"/>
                  </a:lnTo>
                  <a:lnTo>
                    <a:pt x="24617" y="17920"/>
                  </a:lnTo>
                  <a:lnTo>
                    <a:pt x="24617" y="17679"/>
                  </a:lnTo>
                  <a:lnTo>
                    <a:pt x="24617" y="17437"/>
                  </a:lnTo>
                  <a:lnTo>
                    <a:pt x="24557" y="17256"/>
                  </a:lnTo>
                  <a:lnTo>
                    <a:pt x="24436" y="17015"/>
                  </a:lnTo>
                  <a:lnTo>
                    <a:pt x="24316" y="16834"/>
                  </a:lnTo>
                  <a:lnTo>
                    <a:pt x="24135" y="16713"/>
                  </a:lnTo>
                  <a:lnTo>
                    <a:pt x="23893" y="16593"/>
                  </a:lnTo>
                  <a:lnTo>
                    <a:pt x="23712" y="16532"/>
                  </a:lnTo>
                  <a:close/>
                  <a:moveTo>
                    <a:pt x="29022" y="16532"/>
                  </a:moveTo>
                  <a:lnTo>
                    <a:pt x="28841" y="16593"/>
                  </a:lnTo>
                  <a:lnTo>
                    <a:pt x="28599" y="16713"/>
                  </a:lnTo>
                  <a:lnTo>
                    <a:pt x="28418" y="16834"/>
                  </a:lnTo>
                  <a:lnTo>
                    <a:pt x="28298" y="17015"/>
                  </a:lnTo>
                  <a:lnTo>
                    <a:pt x="28177" y="17256"/>
                  </a:lnTo>
                  <a:lnTo>
                    <a:pt x="28117" y="17437"/>
                  </a:lnTo>
                  <a:lnTo>
                    <a:pt x="28117" y="17679"/>
                  </a:lnTo>
                  <a:lnTo>
                    <a:pt x="28117" y="17920"/>
                  </a:lnTo>
                  <a:lnTo>
                    <a:pt x="28177" y="18101"/>
                  </a:lnTo>
                  <a:lnTo>
                    <a:pt x="28298" y="18342"/>
                  </a:lnTo>
                  <a:lnTo>
                    <a:pt x="28418" y="18523"/>
                  </a:lnTo>
                  <a:lnTo>
                    <a:pt x="28599" y="18644"/>
                  </a:lnTo>
                  <a:lnTo>
                    <a:pt x="28841" y="18765"/>
                  </a:lnTo>
                  <a:lnTo>
                    <a:pt x="29022" y="18825"/>
                  </a:lnTo>
                  <a:lnTo>
                    <a:pt x="29505" y="18825"/>
                  </a:lnTo>
                  <a:lnTo>
                    <a:pt x="29686" y="18765"/>
                  </a:lnTo>
                  <a:lnTo>
                    <a:pt x="29927" y="18644"/>
                  </a:lnTo>
                  <a:lnTo>
                    <a:pt x="30108" y="18523"/>
                  </a:lnTo>
                  <a:lnTo>
                    <a:pt x="30229" y="18342"/>
                  </a:lnTo>
                  <a:lnTo>
                    <a:pt x="30349" y="18101"/>
                  </a:lnTo>
                  <a:lnTo>
                    <a:pt x="30410" y="17920"/>
                  </a:lnTo>
                  <a:lnTo>
                    <a:pt x="30410" y="17679"/>
                  </a:lnTo>
                  <a:lnTo>
                    <a:pt x="30410" y="17437"/>
                  </a:lnTo>
                  <a:lnTo>
                    <a:pt x="30349" y="17256"/>
                  </a:lnTo>
                  <a:lnTo>
                    <a:pt x="30229" y="17015"/>
                  </a:lnTo>
                  <a:lnTo>
                    <a:pt x="30108" y="16834"/>
                  </a:lnTo>
                  <a:lnTo>
                    <a:pt x="29927" y="16713"/>
                  </a:lnTo>
                  <a:lnTo>
                    <a:pt x="29686" y="16593"/>
                  </a:lnTo>
                  <a:lnTo>
                    <a:pt x="29505" y="16532"/>
                  </a:lnTo>
                  <a:close/>
                  <a:moveTo>
                    <a:pt x="34814" y="16532"/>
                  </a:moveTo>
                  <a:lnTo>
                    <a:pt x="34633" y="16593"/>
                  </a:lnTo>
                  <a:lnTo>
                    <a:pt x="34392" y="16713"/>
                  </a:lnTo>
                  <a:lnTo>
                    <a:pt x="34211" y="16834"/>
                  </a:lnTo>
                  <a:lnTo>
                    <a:pt x="34090" y="17015"/>
                  </a:lnTo>
                  <a:lnTo>
                    <a:pt x="33969" y="17256"/>
                  </a:lnTo>
                  <a:lnTo>
                    <a:pt x="33909" y="17437"/>
                  </a:lnTo>
                  <a:lnTo>
                    <a:pt x="33909" y="17679"/>
                  </a:lnTo>
                  <a:lnTo>
                    <a:pt x="33909" y="17920"/>
                  </a:lnTo>
                  <a:lnTo>
                    <a:pt x="33969" y="18101"/>
                  </a:lnTo>
                  <a:lnTo>
                    <a:pt x="34090" y="18342"/>
                  </a:lnTo>
                  <a:lnTo>
                    <a:pt x="34211" y="18523"/>
                  </a:lnTo>
                  <a:lnTo>
                    <a:pt x="34392" y="18644"/>
                  </a:lnTo>
                  <a:lnTo>
                    <a:pt x="34633" y="18765"/>
                  </a:lnTo>
                  <a:lnTo>
                    <a:pt x="34814" y="18825"/>
                  </a:lnTo>
                  <a:lnTo>
                    <a:pt x="35297" y="18825"/>
                  </a:lnTo>
                  <a:lnTo>
                    <a:pt x="35478" y="18765"/>
                  </a:lnTo>
                  <a:lnTo>
                    <a:pt x="35719" y="18644"/>
                  </a:lnTo>
                  <a:lnTo>
                    <a:pt x="35900" y="18523"/>
                  </a:lnTo>
                  <a:lnTo>
                    <a:pt x="36021" y="18342"/>
                  </a:lnTo>
                  <a:lnTo>
                    <a:pt x="36141" y="18101"/>
                  </a:lnTo>
                  <a:lnTo>
                    <a:pt x="36202" y="17920"/>
                  </a:lnTo>
                  <a:lnTo>
                    <a:pt x="36202" y="17679"/>
                  </a:lnTo>
                  <a:lnTo>
                    <a:pt x="36202" y="17437"/>
                  </a:lnTo>
                  <a:lnTo>
                    <a:pt x="36141" y="17256"/>
                  </a:lnTo>
                  <a:lnTo>
                    <a:pt x="36021" y="17015"/>
                  </a:lnTo>
                  <a:lnTo>
                    <a:pt x="35900" y="16834"/>
                  </a:lnTo>
                  <a:lnTo>
                    <a:pt x="35719" y="16713"/>
                  </a:lnTo>
                  <a:lnTo>
                    <a:pt x="35478" y="16593"/>
                  </a:lnTo>
                  <a:lnTo>
                    <a:pt x="35297" y="16532"/>
                  </a:lnTo>
                  <a:close/>
                  <a:moveTo>
                    <a:pt x="40606" y="16532"/>
                  </a:moveTo>
                  <a:lnTo>
                    <a:pt x="40425" y="16593"/>
                  </a:lnTo>
                  <a:lnTo>
                    <a:pt x="40184" y="16713"/>
                  </a:lnTo>
                  <a:lnTo>
                    <a:pt x="40003" y="16834"/>
                  </a:lnTo>
                  <a:lnTo>
                    <a:pt x="39882" y="17015"/>
                  </a:lnTo>
                  <a:lnTo>
                    <a:pt x="39762" y="17256"/>
                  </a:lnTo>
                  <a:lnTo>
                    <a:pt x="39701" y="17437"/>
                  </a:lnTo>
                  <a:lnTo>
                    <a:pt x="39701" y="17679"/>
                  </a:lnTo>
                  <a:lnTo>
                    <a:pt x="39701" y="17920"/>
                  </a:lnTo>
                  <a:lnTo>
                    <a:pt x="39762" y="18101"/>
                  </a:lnTo>
                  <a:lnTo>
                    <a:pt x="39882" y="18342"/>
                  </a:lnTo>
                  <a:lnTo>
                    <a:pt x="40003" y="18523"/>
                  </a:lnTo>
                  <a:lnTo>
                    <a:pt x="40184" y="18644"/>
                  </a:lnTo>
                  <a:lnTo>
                    <a:pt x="40425" y="18765"/>
                  </a:lnTo>
                  <a:lnTo>
                    <a:pt x="40606" y="18825"/>
                  </a:lnTo>
                  <a:lnTo>
                    <a:pt x="41089" y="18825"/>
                  </a:lnTo>
                  <a:lnTo>
                    <a:pt x="41270" y="18765"/>
                  </a:lnTo>
                  <a:lnTo>
                    <a:pt x="41511" y="18644"/>
                  </a:lnTo>
                  <a:lnTo>
                    <a:pt x="41692" y="18523"/>
                  </a:lnTo>
                  <a:lnTo>
                    <a:pt x="41813" y="18342"/>
                  </a:lnTo>
                  <a:lnTo>
                    <a:pt x="41934" y="18101"/>
                  </a:lnTo>
                  <a:lnTo>
                    <a:pt x="41994" y="17920"/>
                  </a:lnTo>
                  <a:lnTo>
                    <a:pt x="41994" y="17679"/>
                  </a:lnTo>
                  <a:lnTo>
                    <a:pt x="41994" y="17437"/>
                  </a:lnTo>
                  <a:lnTo>
                    <a:pt x="41934" y="17256"/>
                  </a:lnTo>
                  <a:lnTo>
                    <a:pt x="41813" y="17015"/>
                  </a:lnTo>
                  <a:lnTo>
                    <a:pt x="41692" y="16834"/>
                  </a:lnTo>
                  <a:lnTo>
                    <a:pt x="41511" y="16713"/>
                  </a:lnTo>
                  <a:lnTo>
                    <a:pt x="41270" y="16593"/>
                  </a:lnTo>
                  <a:lnTo>
                    <a:pt x="41089" y="16532"/>
                  </a:lnTo>
                  <a:close/>
                  <a:moveTo>
                    <a:pt x="46399" y="16532"/>
                  </a:moveTo>
                  <a:lnTo>
                    <a:pt x="46218" y="16593"/>
                  </a:lnTo>
                  <a:lnTo>
                    <a:pt x="45976" y="16713"/>
                  </a:lnTo>
                  <a:lnTo>
                    <a:pt x="45795" y="16834"/>
                  </a:lnTo>
                  <a:lnTo>
                    <a:pt x="45674" y="17015"/>
                  </a:lnTo>
                  <a:lnTo>
                    <a:pt x="45554" y="17256"/>
                  </a:lnTo>
                  <a:lnTo>
                    <a:pt x="45493" y="17437"/>
                  </a:lnTo>
                  <a:lnTo>
                    <a:pt x="45493" y="17679"/>
                  </a:lnTo>
                  <a:lnTo>
                    <a:pt x="45493" y="17920"/>
                  </a:lnTo>
                  <a:lnTo>
                    <a:pt x="45554" y="18101"/>
                  </a:lnTo>
                  <a:lnTo>
                    <a:pt x="45674" y="18342"/>
                  </a:lnTo>
                  <a:lnTo>
                    <a:pt x="45795" y="18523"/>
                  </a:lnTo>
                  <a:lnTo>
                    <a:pt x="45976" y="18644"/>
                  </a:lnTo>
                  <a:lnTo>
                    <a:pt x="46218" y="18765"/>
                  </a:lnTo>
                  <a:lnTo>
                    <a:pt x="46399" y="18825"/>
                  </a:lnTo>
                  <a:lnTo>
                    <a:pt x="46881" y="18825"/>
                  </a:lnTo>
                  <a:lnTo>
                    <a:pt x="47062" y="18765"/>
                  </a:lnTo>
                  <a:lnTo>
                    <a:pt x="47304" y="18644"/>
                  </a:lnTo>
                  <a:lnTo>
                    <a:pt x="47485" y="18523"/>
                  </a:lnTo>
                  <a:lnTo>
                    <a:pt x="47605" y="18342"/>
                  </a:lnTo>
                  <a:lnTo>
                    <a:pt x="47726" y="18101"/>
                  </a:lnTo>
                  <a:lnTo>
                    <a:pt x="47786" y="17920"/>
                  </a:lnTo>
                  <a:lnTo>
                    <a:pt x="47786" y="17679"/>
                  </a:lnTo>
                  <a:lnTo>
                    <a:pt x="47786" y="17437"/>
                  </a:lnTo>
                  <a:lnTo>
                    <a:pt x="47726" y="17256"/>
                  </a:lnTo>
                  <a:lnTo>
                    <a:pt x="47605" y="17015"/>
                  </a:lnTo>
                  <a:lnTo>
                    <a:pt x="47485" y="16834"/>
                  </a:lnTo>
                  <a:lnTo>
                    <a:pt x="47304" y="16713"/>
                  </a:lnTo>
                  <a:lnTo>
                    <a:pt x="47062" y="16593"/>
                  </a:lnTo>
                  <a:lnTo>
                    <a:pt x="46881" y="16532"/>
                  </a:lnTo>
                  <a:close/>
                  <a:moveTo>
                    <a:pt x="52191" y="16532"/>
                  </a:moveTo>
                  <a:lnTo>
                    <a:pt x="52010" y="16593"/>
                  </a:lnTo>
                  <a:lnTo>
                    <a:pt x="51768" y="16713"/>
                  </a:lnTo>
                  <a:lnTo>
                    <a:pt x="51587" y="16834"/>
                  </a:lnTo>
                  <a:lnTo>
                    <a:pt x="51467" y="17015"/>
                  </a:lnTo>
                  <a:lnTo>
                    <a:pt x="51346" y="17256"/>
                  </a:lnTo>
                  <a:lnTo>
                    <a:pt x="51286" y="17437"/>
                  </a:lnTo>
                  <a:lnTo>
                    <a:pt x="51286" y="17679"/>
                  </a:lnTo>
                  <a:lnTo>
                    <a:pt x="51286" y="17920"/>
                  </a:lnTo>
                  <a:lnTo>
                    <a:pt x="51346" y="18101"/>
                  </a:lnTo>
                  <a:lnTo>
                    <a:pt x="51467" y="18342"/>
                  </a:lnTo>
                  <a:lnTo>
                    <a:pt x="51587" y="18523"/>
                  </a:lnTo>
                  <a:lnTo>
                    <a:pt x="51768" y="18644"/>
                  </a:lnTo>
                  <a:lnTo>
                    <a:pt x="52010" y="18765"/>
                  </a:lnTo>
                  <a:lnTo>
                    <a:pt x="52191" y="18825"/>
                  </a:lnTo>
                  <a:lnTo>
                    <a:pt x="52673" y="18825"/>
                  </a:lnTo>
                  <a:lnTo>
                    <a:pt x="52854" y="18765"/>
                  </a:lnTo>
                  <a:lnTo>
                    <a:pt x="53096" y="18644"/>
                  </a:lnTo>
                  <a:lnTo>
                    <a:pt x="53277" y="18523"/>
                  </a:lnTo>
                  <a:lnTo>
                    <a:pt x="53397" y="18342"/>
                  </a:lnTo>
                  <a:lnTo>
                    <a:pt x="53518" y="18101"/>
                  </a:lnTo>
                  <a:lnTo>
                    <a:pt x="53578" y="17920"/>
                  </a:lnTo>
                  <a:lnTo>
                    <a:pt x="53578" y="17679"/>
                  </a:lnTo>
                  <a:lnTo>
                    <a:pt x="53578" y="17437"/>
                  </a:lnTo>
                  <a:lnTo>
                    <a:pt x="53518" y="17256"/>
                  </a:lnTo>
                  <a:lnTo>
                    <a:pt x="53397" y="17015"/>
                  </a:lnTo>
                  <a:lnTo>
                    <a:pt x="53277" y="16834"/>
                  </a:lnTo>
                  <a:lnTo>
                    <a:pt x="53096" y="16713"/>
                  </a:lnTo>
                  <a:lnTo>
                    <a:pt x="52854" y="16593"/>
                  </a:lnTo>
                  <a:lnTo>
                    <a:pt x="52673" y="16532"/>
                  </a:lnTo>
                  <a:close/>
                  <a:moveTo>
                    <a:pt x="57983" y="16532"/>
                  </a:moveTo>
                  <a:lnTo>
                    <a:pt x="57802" y="16593"/>
                  </a:lnTo>
                  <a:lnTo>
                    <a:pt x="57561" y="16713"/>
                  </a:lnTo>
                  <a:lnTo>
                    <a:pt x="57380" y="16834"/>
                  </a:lnTo>
                  <a:lnTo>
                    <a:pt x="57259" y="17015"/>
                  </a:lnTo>
                  <a:lnTo>
                    <a:pt x="57138" y="17256"/>
                  </a:lnTo>
                  <a:lnTo>
                    <a:pt x="57078" y="17437"/>
                  </a:lnTo>
                  <a:lnTo>
                    <a:pt x="57078" y="17679"/>
                  </a:lnTo>
                  <a:lnTo>
                    <a:pt x="57078" y="17920"/>
                  </a:lnTo>
                  <a:lnTo>
                    <a:pt x="57138" y="18101"/>
                  </a:lnTo>
                  <a:lnTo>
                    <a:pt x="57259" y="18342"/>
                  </a:lnTo>
                  <a:lnTo>
                    <a:pt x="57380" y="18523"/>
                  </a:lnTo>
                  <a:lnTo>
                    <a:pt x="57561" y="18644"/>
                  </a:lnTo>
                  <a:lnTo>
                    <a:pt x="57802" y="18765"/>
                  </a:lnTo>
                  <a:lnTo>
                    <a:pt x="57983" y="18825"/>
                  </a:lnTo>
                  <a:lnTo>
                    <a:pt x="58466" y="18825"/>
                  </a:lnTo>
                  <a:lnTo>
                    <a:pt x="58647" y="18765"/>
                  </a:lnTo>
                  <a:lnTo>
                    <a:pt x="58888" y="18644"/>
                  </a:lnTo>
                  <a:lnTo>
                    <a:pt x="59069" y="18523"/>
                  </a:lnTo>
                  <a:lnTo>
                    <a:pt x="59190" y="18342"/>
                  </a:lnTo>
                  <a:lnTo>
                    <a:pt x="59310" y="18101"/>
                  </a:lnTo>
                  <a:lnTo>
                    <a:pt x="59371" y="17920"/>
                  </a:lnTo>
                  <a:lnTo>
                    <a:pt x="59371" y="17679"/>
                  </a:lnTo>
                  <a:lnTo>
                    <a:pt x="59371" y="17437"/>
                  </a:lnTo>
                  <a:lnTo>
                    <a:pt x="59310" y="17256"/>
                  </a:lnTo>
                  <a:lnTo>
                    <a:pt x="59190" y="17015"/>
                  </a:lnTo>
                  <a:lnTo>
                    <a:pt x="59069" y="16834"/>
                  </a:lnTo>
                  <a:lnTo>
                    <a:pt x="58888" y="16713"/>
                  </a:lnTo>
                  <a:lnTo>
                    <a:pt x="58647" y="16593"/>
                  </a:lnTo>
                  <a:lnTo>
                    <a:pt x="58466" y="16532"/>
                  </a:lnTo>
                  <a:close/>
                  <a:moveTo>
                    <a:pt x="63775" y="16532"/>
                  </a:moveTo>
                  <a:lnTo>
                    <a:pt x="63594" y="16593"/>
                  </a:lnTo>
                  <a:lnTo>
                    <a:pt x="63353" y="16713"/>
                  </a:lnTo>
                  <a:lnTo>
                    <a:pt x="63172" y="16834"/>
                  </a:lnTo>
                  <a:lnTo>
                    <a:pt x="63051" y="17015"/>
                  </a:lnTo>
                  <a:lnTo>
                    <a:pt x="62931" y="17256"/>
                  </a:lnTo>
                  <a:lnTo>
                    <a:pt x="62870" y="17437"/>
                  </a:lnTo>
                  <a:lnTo>
                    <a:pt x="62870" y="17679"/>
                  </a:lnTo>
                  <a:lnTo>
                    <a:pt x="62870" y="17920"/>
                  </a:lnTo>
                  <a:lnTo>
                    <a:pt x="62931" y="18101"/>
                  </a:lnTo>
                  <a:lnTo>
                    <a:pt x="63051" y="18342"/>
                  </a:lnTo>
                  <a:lnTo>
                    <a:pt x="63172" y="18523"/>
                  </a:lnTo>
                  <a:lnTo>
                    <a:pt x="63353" y="18644"/>
                  </a:lnTo>
                  <a:lnTo>
                    <a:pt x="63594" y="18765"/>
                  </a:lnTo>
                  <a:lnTo>
                    <a:pt x="63775" y="18825"/>
                  </a:lnTo>
                  <a:lnTo>
                    <a:pt x="64258" y="18825"/>
                  </a:lnTo>
                  <a:lnTo>
                    <a:pt x="64439" y="18765"/>
                  </a:lnTo>
                  <a:lnTo>
                    <a:pt x="64680" y="18644"/>
                  </a:lnTo>
                  <a:lnTo>
                    <a:pt x="64861" y="18523"/>
                  </a:lnTo>
                  <a:lnTo>
                    <a:pt x="64982" y="18342"/>
                  </a:lnTo>
                  <a:lnTo>
                    <a:pt x="65103" y="18101"/>
                  </a:lnTo>
                  <a:lnTo>
                    <a:pt x="65163" y="17920"/>
                  </a:lnTo>
                  <a:lnTo>
                    <a:pt x="65163" y="17679"/>
                  </a:lnTo>
                  <a:lnTo>
                    <a:pt x="65163" y="17437"/>
                  </a:lnTo>
                  <a:lnTo>
                    <a:pt x="65103" y="17256"/>
                  </a:lnTo>
                  <a:lnTo>
                    <a:pt x="64982" y="17015"/>
                  </a:lnTo>
                  <a:lnTo>
                    <a:pt x="64861" y="16834"/>
                  </a:lnTo>
                  <a:lnTo>
                    <a:pt x="64680" y="16713"/>
                  </a:lnTo>
                  <a:lnTo>
                    <a:pt x="64439" y="16593"/>
                  </a:lnTo>
                  <a:lnTo>
                    <a:pt x="64258" y="16532"/>
                  </a:lnTo>
                  <a:close/>
                  <a:moveTo>
                    <a:pt x="69386" y="16593"/>
                  </a:moveTo>
                  <a:lnTo>
                    <a:pt x="69085" y="16774"/>
                  </a:lnTo>
                  <a:lnTo>
                    <a:pt x="68843" y="17015"/>
                  </a:lnTo>
                  <a:lnTo>
                    <a:pt x="68723" y="17317"/>
                  </a:lnTo>
                  <a:lnTo>
                    <a:pt x="68662" y="17679"/>
                  </a:lnTo>
                  <a:lnTo>
                    <a:pt x="68662" y="17920"/>
                  </a:lnTo>
                  <a:lnTo>
                    <a:pt x="68723" y="18101"/>
                  </a:lnTo>
                  <a:lnTo>
                    <a:pt x="68843" y="18342"/>
                  </a:lnTo>
                  <a:lnTo>
                    <a:pt x="68964" y="18523"/>
                  </a:lnTo>
                  <a:lnTo>
                    <a:pt x="69145" y="18644"/>
                  </a:lnTo>
                  <a:lnTo>
                    <a:pt x="69386" y="18765"/>
                  </a:lnTo>
                  <a:lnTo>
                    <a:pt x="69567" y="18825"/>
                  </a:lnTo>
                  <a:lnTo>
                    <a:pt x="70050" y="18825"/>
                  </a:lnTo>
                  <a:lnTo>
                    <a:pt x="70231" y="18765"/>
                  </a:lnTo>
                  <a:lnTo>
                    <a:pt x="70472" y="18644"/>
                  </a:lnTo>
                  <a:lnTo>
                    <a:pt x="70593" y="18523"/>
                  </a:lnTo>
                  <a:lnTo>
                    <a:pt x="69386" y="16593"/>
                  </a:lnTo>
                  <a:close/>
                  <a:moveTo>
                    <a:pt x="4284" y="20273"/>
                  </a:moveTo>
                  <a:lnTo>
                    <a:pt x="3620" y="21661"/>
                  </a:lnTo>
                  <a:lnTo>
                    <a:pt x="3922" y="21480"/>
                  </a:lnTo>
                  <a:lnTo>
                    <a:pt x="4164" y="21238"/>
                  </a:lnTo>
                  <a:lnTo>
                    <a:pt x="4284" y="20937"/>
                  </a:lnTo>
                  <a:lnTo>
                    <a:pt x="4345" y="20575"/>
                  </a:lnTo>
                  <a:lnTo>
                    <a:pt x="4284" y="20273"/>
                  </a:lnTo>
                  <a:close/>
                  <a:moveTo>
                    <a:pt x="71619" y="20273"/>
                  </a:moveTo>
                  <a:lnTo>
                    <a:pt x="71559" y="20575"/>
                  </a:lnTo>
                  <a:lnTo>
                    <a:pt x="71619" y="20937"/>
                  </a:lnTo>
                  <a:lnTo>
                    <a:pt x="71740" y="21238"/>
                  </a:lnTo>
                  <a:lnTo>
                    <a:pt x="71981" y="21480"/>
                  </a:lnTo>
                  <a:lnTo>
                    <a:pt x="72283" y="21661"/>
                  </a:lnTo>
                  <a:lnTo>
                    <a:pt x="71619" y="20273"/>
                  </a:lnTo>
                  <a:close/>
                  <a:moveTo>
                    <a:pt x="8749" y="19428"/>
                  </a:moveTo>
                  <a:lnTo>
                    <a:pt x="8568" y="19489"/>
                  </a:lnTo>
                  <a:lnTo>
                    <a:pt x="8327" y="19609"/>
                  </a:lnTo>
                  <a:lnTo>
                    <a:pt x="8146" y="19730"/>
                  </a:lnTo>
                  <a:lnTo>
                    <a:pt x="8025" y="19911"/>
                  </a:lnTo>
                  <a:lnTo>
                    <a:pt x="7904" y="20152"/>
                  </a:lnTo>
                  <a:lnTo>
                    <a:pt x="7844" y="20333"/>
                  </a:lnTo>
                  <a:lnTo>
                    <a:pt x="7844" y="20575"/>
                  </a:lnTo>
                  <a:lnTo>
                    <a:pt x="7844" y="20816"/>
                  </a:lnTo>
                  <a:lnTo>
                    <a:pt x="7904" y="20997"/>
                  </a:lnTo>
                  <a:lnTo>
                    <a:pt x="8025" y="21238"/>
                  </a:lnTo>
                  <a:lnTo>
                    <a:pt x="8146" y="21419"/>
                  </a:lnTo>
                  <a:lnTo>
                    <a:pt x="8327" y="21540"/>
                  </a:lnTo>
                  <a:lnTo>
                    <a:pt x="8568" y="21661"/>
                  </a:lnTo>
                  <a:lnTo>
                    <a:pt x="8749" y="21721"/>
                  </a:lnTo>
                  <a:lnTo>
                    <a:pt x="9232" y="21721"/>
                  </a:lnTo>
                  <a:lnTo>
                    <a:pt x="9413" y="21661"/>
                  </a:lnTo>
                  <a:lnTo>
                    <a:pt x="9654" y="21540"/>
                  </a:lnTo>
                  <a:lnTo>
                    <a:pt x="9835" y="21419"/>
                  </a:lnTo>
                  <a:lnTo>
                    <a:pt x="9956" y="21238"/>
                  </a:lnTo>
                  <a:lnTo>
                    <a:pt x="10076" y="20997"/>
                  </a:lnTo>
                  <a:lnTo>
                    <a:pt x="10137" y="20816"/>
                  </a:lnTo>
                  <a:lnTo>
                    <a:pt x="10137" y="20575"/>
                  </a:lnTo>
                  <a:lnTo>
                    <a:pt x="10137" y="20333"/>
                  </a:lnTo>
                  <a:lnTo>
                    <a:pt x="10076" y="20152"/>
                  </a:lnTo>
                  <a:lnTo>
                    <a:pt x="9956" y="19911"/>
                  </a:lnTo>
                  <a:lnTo>
                    <a:pt x="9835" y="19730"/>
                  </a:lnTo>
                  <a:lnTo>
                    <a:pt x="9654" y="19609"/>
                  </a:lnTo>
                  <a:lnTo>
                    <a:pt x="9413" y="19489"/>
                  </a:lnTo>
                  <a:lnTo>
                    <a:pt x="9232" y="19428"/>
                  </a:lnTo>
                  <a:close/>
                  <a:moveTo>
                    <a:pt x="14541" y="19428"/>
                  </a:moveTo>
                  <a:lnTo>
                    <a:pt x="14360" y="19489"/>
                  </a:lnTo>
                  <a:lnTo>
                    <a:pt x="14119" y="19609"/>
                  </a:lnTo>
                  <a:lnTo>
                    <a:pt x="13938" y="19730"/>
                  </a:lnTo>
                  <a:lnTo>
                    <a:pt x="13817" y="19911"/>
                  </a:lnTo>
                  <a:lnTo>
                    <a:pt x="13697" y="20152"/>
                  </a:lnTo>
                  <a:lnTo>
                    <a:pt x="13636" y="20333"/>
                  </a:lnTo>
                  <a:lnTo>
                    <a:pt x="13636" y="20575"/>
                  </a:lnTo>
                  <a:lnTo>
                    <a:pt x="13636" y="20816"/>
                  </a:lnTo>
                  <a:lnTo>
                    <a:pt x="13697" y="20997"/>
                  </a:lnTo>
                  <a:lnTo>
                    <a:pt x="13817" y="21238"/>
                  </a:lnTo>
                  <a:lnTo>
                    <a:pt x="13938" y="21419"/>
                  </a:lnTo>
                  <a:lnTo>
                    <a:pt x="14119" y="21540"/>
                  </a:lnTo>
                  <a:lnTo>
                    <a:pt x="14360" y="21661"/>
                  </a:lnTo>
                  <a:lnTo>
                    <a:pt x="14541" y="21721"/>
                  </a:lnTo>
                  <a:lnTo>
                    <a:pt x="15024" y="21721"/>
                  </a:lnTo>
                  <a:lnTo>
                    <a:pt x="15205" y="21661"/>
                  </a:lnTo>
                  <a:lnTo>
                    <a:pt x="15446" y="21540"/>
                  </a:lnTo>
                  <a:lnTo>
                    <a:pt x="15627" y="21419"/>
                  </a:lnTo>
                  <a:lnTo>
                    <a:pt x="15748" y="21238"/>
                  </a:lnTo>
                  <a:lnTo>
                    <a:pt x="15869" y="20997"/>
                  </a:lnTo>
                  <a:lnTo>
                    <a:pt x="15929" y="20816"/>
                  </a:lnTo>
                  <a:lnTo>
                    <a:pt x="15929" y="20575"/>
                  </a:lnTo>
                  <a:lnTo>
                    <a:pt x="15929" y="20333"/>
                  </a:lnTo>
                  <a:lnTo>
                    <a:pt x="15869" y="20152"/>
                  </a:lnTo>
                  <a:lnTo>
                    <a:pt x="15748" y="19911"/>
                  </a:lnTo>
                  <a:lnTo>
                    <a:pt x="15627" y="19730"/>
                  </a:lnTo>
                  <a:lnTo>
                    <a:pt x="15446" y="19609"/>
                  </a:lnTo>
                  <a:lnTo>
                    <a:pt x="15205" y="19489"/>
                  </a:lnTo>
                  <a:lnTo>
                    <a:pt x="15024" y="19428"/>
                  </a:lnTo>
                  <a:close/>
                  <a:moveTo>
                    <a:pt x="20333" y="19428"/>
                  </a:moveTo>
                  <a:lnTo>
                    <a:pt x="20152" y="19489"/>
                  </a:lnTo>
                  <a:lnTo>
                    <a:pt x="19911" y="19609"/>
                  </a:lnTo>
                  <a:lnTo>
                    <a:pt x="19730" y="19730"/>
                  </a:lnTo>
                  <a:lnTo>
                    <a:pt x="19609" y="19911"/>
                  </a:lnTo>
                  <a:lnTo>
                    <a:pt x="19489" y="20152"/>
                  </a:lnTo>
                  <a:lnTo>
                    <a:pt x="19428" y="20333"/>
                  </a:lnTo>
                  <a:lnTo>
                    <a:pt x="19428" y="20575"/>
                  </a:lnTo>
                  <a:lnTo>
                    <a:pt x="19428" y="20816"/>
                  </a:lnTo>
                  <a:lnTo>
                    <a:pt x="19489" y="20997"/>
                  </a:lnTo>
                  <a:lnTo>
                    <a:pt x="19609" y="21238"/>
                  </a:lnTo>
                  <a:lnTo>
                    <a:pt x="19730" y="21419"/>
                  </a:lnTo>
                  <a:lnTo>
                    <a:pt x="19911" y="21540"/>
                  </a:lnTo>
                  <a:lnTo>
                    <a:pt x="20152" y="21661"/>
                  </a:lnTo>
                  <a:lnTo>
                    <a:pt x="20333" y="21721"/>
                  </a:lnTo>
                  <a:lnTo>
                    <a:pt x="20816" y="21721"/>
                  </a:lnTo>
                  <a:lnTo>
                    <a:pt x="20997" y="21661"/>
                  </a:lnTo>
                  <a:lnTo>
                    <a:pt x="21239" y="21540"/>
                  </a:lnTo>
                  <a:lnTo>
                    <a:pt x="21420" y="21419"/>
                  </a:lnTo>
                  <a:lnTo>
                    <a:pt x="21540" y="21238"/>
                  </a:lnTo>
                  <a:lnTo>
                    <a:pt x="21661" y="20997"/>
                  </a:lnTo>
                  <a:lnTo>
                    <a:pt x="21721" y="20816"/>
                  </a:lnTo>
                  <a:lnTo>
                    <a:pt x="21721" y="20575"/>
                  </a:lnTo>
                  <a:lnTo>
                    <a:pt x="21721" y="20333"/>
                  </a:lnTo>
                  <a:lnTo>
                    <a:pt x="21661" y="20152"/>
                  </a:lnTo>
                  <a:lnTo>
                    <a:pt x="21540" y="19911"/>
                  </a:lnTo>
                  <a:lnTo>
                    <a:pt x="21420" y="19730"/>
                  </a:lnTo>
                  <a:lnTo>
                    <a:pt x="21239" y="19609"/>
                  </a:lnTo>
                  <a:lnTo>
                    <a:pt x="20997" y="19489"/>
                  </a:lnTo>
                  <a:lnTo>
                    <a:pt x="20816" y="19428"/>
                  </a:lnTo>
                  <a:close/>
                  <a:moveTo>
                    <a:pt x="26126" y="19428"/>
                  </a:moveTo>
                  <a:lnTo>
                    <a:pt x="25945" y="19489"/>
                  </a:lnTo>
                  <a:lnTo>
                    <a:pt x="25703" y="19609"/>
                  </a:lnTo>
                  <a:lnTo>
                    <a:pt x="25522" y="19730"/>
                  </a:lnTo>
                  <a:lnTo>
                    <a:pt x="25402" y="19911"/>
                  </a:lnTo>
                  <a:lnTo>
                    <a:pt x="25281" y="20152"/>
                  </a:lnTo>
                  <a:lnTo>
                    <a:pt x="25221" y="20333"/>
                  </a:lnTo>
                  <a:lnTo>
                    <a:pt x="25221" y="20575"/>
                  </a:lnTo>
                  <a:lnTo>
                    <a:pt x="25221" y="20816"/>
                  </a:lnTo>
                  <a:lnTo>
                    <a:pt x="25281" y="20997"/>
                  </a:lnTo>
                  <a:lnTo>
                    <a:pt x="25402" y="21238"/>
                  </a:lnTo>
                  <a:lnTo>
                    <a:pt x="25522" y="21419"/>
                  </a:lnTo>
                  <a:lnTo>
                    <a:pt x="25703" y="21540"/>
                  </a:lnTo>
                  <a:lnTo>
                    <a:pt x="25945" y="21661"/>
                  </a:lnTo>
                  <a:lnTo>
                    <a:pt x="26126" y="21721"/>
                  </a:lnTo>
                  <a:lnTo>
                    <a:pt x="26608" y="21721"/>
                  </a:lnTo>
                  <a:lnTo>
                    <a:pt x="26789" y="21661"/>
                  </a:lnTo>
                  <a:lnTo>
                    <a:pt x="27031" y="21540"/>
                  </a:lnTo>
                  <a:lnTo>
                    <a:pt x="27212" y="21419"/>
                  </a:lnTo>
                  <a:lnTo>
                    <a:pt x="27332" y="21238"/>
                  </a:lnTo>
                  <a:lnTo>
                    <a:pt x="27453" y="20997"/>
                  </a:lnTo>
                  <a:lnTo>
                    <a:pt x="27513" y="20816"/>
                  </a:lnTo>
                  <a:lnTo>
                    <a:pt x="27513" y="20575"/>
                  </a:lnTo>
                  <a:lnTo>
                    <a:pt x="27513" y="20333"/>
                  </a:lnTo>
                  <a:lnTo>
                    <a:pt x="27453" y="20152"/>
                  </a:lnTo>
                  <a:lnTo>
                    <a:pt x="27332" y="19911"/>
                  </a:lnTo>
                  <a:lnTo>
                    <a:pt x="27212" y="19730"/>
                  </a:lnTo>
                  <a:lnTo>
                    <a:pt x="27031" y="19609"/>
                  </a:lnTo>
                  <a:lnTo>
                    <a:pt x="26789" y="19489"/>
                  </a:lnTo>
                  <a:lnTo>
                    <a:pt x="26608" y="19428"/>
                  </a:lnTo>
                  <a:close/>
                  <a:moveTo>
                    <a:pt x="31918" y="19428"/>
                  </a:moveTo>
                  <a:lnTo>
                    <a:pt x="31737" y="19489"/>
                  </a:lnTo>
                  <a:lnTo>
                    <a:pt x="31496" y="19609"/>
                  </a:lnTo>
                  <a:lnTo>
                    <a:pt x="31315" y="19730"/>
                  </a:lnTo>
                  <a:lnTo>
                    <a:pt x="31194" y="19911"/>
                  </a:lnTo>
                  <a:lnTo>
                    <a:pt x="31073" y="20152"/>
                  </a:lnTo>
                  <a:lnTo>
                    <a:pt x="31013" y="20333"/>
                  </a:lnTo>
                  <a:lnTo>
                    <a:pt x="31013" y="20575"/>
                  </a:lnTo>
                  <a:lnTo>
                    <a:pt x="31013" y="20816"/>
                  </a:lnTo>
                  <a:lnTo>
                    <a:pt x="31073" y="20997"/>
                  </a:lnTo>
                  <a:lnTo>
                    <a:pt x="31194" y="21238"/>
                  </a:lnTo>
                  <a:lnTo>
                    <a:pt x="31315" y="21419"/>
                  </a:lnTo>
                  <a:lnTo>
                    <a:pt x="31496" y="21540"/>
                  </a:lnTo>
                  <a:lnTo>
                    <a:pt x="31737" y="21661"/>
                  </a:lnTo>
                  <a:lnTo>
                    <a:pt x="31918" y="21721"/>
                  </a:lnTo>
                  <a:lnTo>
                    <a:pt x="32401" y="21721"/>
                  </a:lnTo>
                  <a:lnTo>
                    <a:pt x="32582" y="21661"/>
                  </a:lnTo>
                  <a:lnTo>
                    <a:pt x="32823" y="21540"/>
                  </a:lnTo>
                  <a:lnTo>
                    <a:pt x="33004" y="21419"/>
                  </a:lnTo>
                  <a:lnTo>
                    <a:pt x="33125" y="21238"/>
                  </a:lnTo>
                  <a:lnTo>
                    <a:pt x="33245" y="20997"/>
                  </a:lnTo>
                  <a:lnTo>
                    <a:pt x="33306" y="20816"/>
                  </a:lnTo>
                  <a:lnTo>
                    <a:pt x="33306" y="20575"/>
                  </a:lnTo>
                  <a:lnTo>
                    <a:pt x="33306" y="20333"/>
                  </a:lnTo>
                  <a:lnTo>
                    <a:pt x="33245" y="20152"/>
                  </a:lnTo>
                  <a:lnTo>
                    <a:pt x="33125" y="19911"/>
                  </a:lnTo>
                  <a:lnTo>
                    <a:pt x="33004" y="19730"/>
                  </a:lnTo>
                  <a:lnTo>
                    <a:pt x="32823" y="19609"/>
                  </a:lnTo>
                  <a:lnTo>
                    <a:pt x="32582" y="19489"/>
                  </a:lnTo>
                  <a:lnTo>
                    <a:pt x="32401" y="19428"/>
                  </a:lnTo>
                  <a:close/>
                  <a:moveTo>
                    <a:pt x="37710" y="19428"/>
                  </a:moveTo>
                  <a:lnTo>
                    <a:pt x="37529" y="19489"/>
                  </a:lnTo>
                  <a:lnTo>
                    <a:pt x="37288" y="19609"/>
                  </a:lnTo>
                  <a:lnTo>
                    <a:pt x="37107" y="19730"/>
                  </a:lnTo>
                  <a:lnTo>
                    <a:pt x="36986" y="19911"/>
                  </a:lnTo>
                  <a:lnTo>
                    <a:pt x="36865" y="20152"/>
                  </a:lnTo>
                  <a:lnTo>
                    <a:pt x="36805" y="20333"/>
                  </a:lnTo>
                  <a:lnTo>
                    <a:pt x="36805" y="20575"/>
                  </a:lnTo>
                  <a:lnTo>
                    <a:pt x="36805" y="20816"/>
                  </a:lnTo>
                  <a:lnTo>
                    <a:pt x="36865" y="20997"/>
                  </a:lnTo>
                  <a:lnTo>
                    <a:pt x="36986" y="21238"/>
                  </a:lnTo>
                  <a:lnTo>
                    <a:pt x="37107" y="21419"/>
                  </a:lnTo>
                  <a:lnTo>
                    <a:pt x="37288" y="21540"/>
                  </a:lnTo>
                  <a:lnTo>
                    <a:pt x="37529" y="21661"/>
                  </a:lnTo>
                  <a:lnTo>
                    <a:pt x="37710" y="21721"/>
                  </a:lnTo>
                  <a:lnTo>
                    <a:pt x="38193" y="21721"/>
                  </a:lnTo>
                  <a:lnTo>
                    <a:pt x="38374" y="21661"/>
                  </a:lnTo>
                  <a:lnTo>
                    <a:pt x="38615" y="21540"/>
                  </a:lnTo>
                  <a:lnTo>
                    <a:pt x="38796" y="21419"/>
                  </a:lnTo>
                  <a:lnTo>
                    <a:pt x="38917" y="21238"/>
                  </a:lnTo>
                  <a:lnTo>
                    <a:pt x="39038" y="20997"/>
                  </a:lnTo>
                  <a:lnTo>
                    <a:pt x="39098" y="20816"/>
                  </a:lnTo>
                  <a:lnTo>
                    <a:pt x="39098" y="20575"/>
                  </a:lnTo>
                  <a:lnTo>
                    <a:pt x="39098" y="20333"/>
                  </a:lnTo>
                  <a:lnTo>
                    <a:pt x="39038" y="20152"/>
                  </a:lnTo>
                  <a:lnTo>
                    <a:pt x="38917" y="19911"/>
                  </a:lnTo>
                  <a:lnTo>
                    <a:pt x="38796" y="19730"/>
                  </a:lnTo>
                  <a:lnTo>
                    <a:pt x="38615" y="19609"/>
                  </a:lnTo>
                  <a:lnTo>
                    <a:pt x="38374" y="19489"/>
                  </a:lnTo>
                  <a:lnTo>
                    <a:pt x="38193" y="19428"/>
                  </a:lnTo>
                  <a:close/>
                  <a:moveTo>
                    <a:pt x="43502" y="19428"/>
                  </a:moveTo>
                  <a:lnTo>
                    <a:pt x="43321" y="19489"/>
                  </a:lnTo>
                  <a:lnTo>
                    <a:pt x="43080" y="19609"/>
                  </a:lnTo>
                  <a:lnTo>
                    <a:pt x="42899" y="19730"/>
                  </a:lnTo>
                  <a:lnTo>
                    <a:pt x="42778" y="19911"/>
                  </a:lnTo>
                  <a:lnTo>
                    <a:pt x="42658" y="20152"/>
                  </a:lnTo>
                  <a:lnTo>
                    <a:pt x="42597" y="20333"/>
                  </a:lnTo>
                  <a:lnTo>
                    <a:pt x="42597" y="20575"/>
                  </a:lnTo>
                  <a:lnTo>
                    <a:pt x="42597" y="20816"/>
                  </a:lnTo>
                  <a:lnTo>
                    <a:pt x="42658" y="20997"/>
                  </a:lnTo>
                  <a:lnTo>
                    <a:pt x="42778" y="21238"/>
                  </a:lnTo>
                  <a:lnTo>
                    <a:pt x="42899" y="21419"/>
                  </a:lnTo>
                  <a:lnTo>
                    <a:pt x="43080" y="21540"/>
                  </a:lnTo>
                  <a:lnTo>
                    <a:pt x="43321" y="21661"/>
                  </a:lnTo>
                  <a:lnTo>
                    <a:pt x="43502" y="21721"/>
                  </a:lnTo>
                  <a:lnTo>
                    <a:pt x="43985" y="21721"/>
                  </a:lnTo>
                  <a:lnTo>
                    <a:pt x="44166" y="21661"/>
                  </a:lnTo>
                  <a:lnTo>
                    <a:pt x="44407" y="21540"/>
                  </a:lnTo>
                  <a:lnTo>
                    <a:pt x="44588" y="21419"/>
                  </a:lnTo>
                  <a:lnTo>
                    <a:pt x="44709" y="21238"/>
                  </a:lnTo>
                  <a:lnTo>
                    <a:pt x="44830" y="20997"/>
                  </a:lnTo>
                  <a:lnTo>
                    <a:pt x="44890" y="20816"/>
                  </a:lnTo>
                  <a:lnTo>
                    <a:pt x="44890" y="20575"/>
                  </a:lnTo>
                  <a:lnTo>
                    <a:pt x="44890" y="20333"/>
                  </a:lnTo>
                  <a:lnTo>
                    <a:pt x="44830" y="20152"/>
                  </a:lnTo>
                  <a:lnTo>
                    <a:pt x="44709" y="19911"/>
                  </a:lnTo>
                  <a:lnTo>
                    <a:pt x="44588" y="19730"/>
                  </a:lnTo>
                  <a:lnTo>
                    <a:pt x="44407" y="19609"/>
                  </a:lnTo>
                  <a:lnTo>
                    <a:pt x="44166" y="19489"/>
                  </a:lnTo>
                  <a:lnTo>
                    <a:pt x="43985" y="19428"/>
                  </a:lnTo>
                  <a:close/>
                  <a:moveTo>
                    <a:pt x="49295" y="19428"/>
                  </a:moveTo>
                  <a:lnTo>
                    <a:pt x="49114" y="19489"/>
                  </a:lnTo>
                  <a:lnTo>
                    <a:pt x="48872" y="19609"/>
                  </a:lnTo>
                  <a:lnTo>
                    <a:pt x="48691" y="19730"/>
                  </a:lnTo>
                  <a:lnTo>
                    <a:pt x="48571" y="19911"/>
                  </a:lnTo>
                  <a:lnTo>
                    <a:pt x="48450" y="20152"/>
                  </a:lnTo>
                  <a:lnTo>
                    <a:pt x="48390" y="20333"/>
                  </a:lnTo>
                  <a:lnTo>
                    <a:pt x="48390" y="20575"/>
                  </a:lnTo>
                  <a:lnTo>
                    <a:pt x="48390" y="20816"/>
                  </a:lnTo>
                  <a:lnTo>
                    <a:pt x="48450" y="20997"/>
                  </a:lnTo>
                  <a:lnTo>
                    <a:pt x="48571" y="21238"/>
                  </a:lnTo>
                  <a:lnTo>
                    <a:pt x="48691" y="21419"/>
                  </a:lnTo>
                  <a:lnTo>
                    <a:pt x="48872" y="21540"/>
                  </a:lnTo>
                  <a:lnTo>
                    <a:pt x="49114" y="21661"/>
                  </a:lnTo>
                  <a:lnTo>
                    <a:pt x="49295" y="21721"/>
                  </a:lnTo>
                  <a:lnTo>
                    <a:pt x="49777" y="21721"/>
                  </a:lnTo>
                  <a:lnTo>
                    <a:pt x="49958" y="21661"/>
                  </a:lnTo>
                  <a:lnTo>
                    <a:pt x="50200" y="21540"/>
                  </a:lnTo>
                  <a:lnTo>
                    <a:pt x="50381" y="21419"/>
                  </a:lnTo>
                  <a:lnTo>
                    <a:pt x="50501" y="21238"/>
                  </a:lnTo>
                  <a:lnTo>
                    <a:pt x="50622" y="20997"/>
                  </a:lnTo>
                  <a:lnTo>
                    <a:pt x="50682" y="20816"/>
                  </a:lnTo>
                  <a:lnTo>
                    <a:pt x="50682" y="20575"/>
                  </a:lnTo>
                  <a:lnTo>
                    <a:pt x="50682" y="20333"/>
                  </a:lnTo>
                  <a:lnTo>
                    <a:pt x="50622" y="20152"/>
                  </a:lnTo>
                  <a:lnTo>
                    <a:pt x="50501" y="19911"/>
                  </a:lnTo>
                  <a:lnTo>
                    <a:pt x="50381" y="19730"/>
                  </a:lnTo>
                  <a:lnTo>
                    <a:pt x="50200" y="19609"/>
                  </a:lnTo>
                  <a:lnTo>
                    <a:pt x="49958" y="19489"/>
                  </a:lnTo>
                  <a:lnTo>
                    <a:pt x="49777" y="19428"/>
                  </a:lnTo>
                  <a:close/>
                  <a:moveTo>
                    <a:pt x="55087" y="19428"/>
                  </a:moveTo>
                  <a:lnTo>
                    <a:pt x="54906" y="19489"/>
                  </a:lnTo>
                  <a:lnTo>
                    <a:pt x="54665" y="19609"/>
                  </a:lnTo>
                  <a:lnTo>
                    <a:pt x="54483" y="19730"/>
                  </a:lnTo>
                  <a:lnTo>
                    <a:pt x="54363" y="19911"/>
                  </a:lnTo>
                  <a:lnTo>
                    <a:pt x="54242" y="20152"/>
                  </a:lnTo>
                  <a:lnTo>
                    <a:pt x="54182" y="20333"/>
                  </a:lnTo>
                  <a:lnTo>
                    <a:pt x="54182" y="20575"/>
                  </a:lnTo>
                  <a:lnTo>
                    <a:pt x="54182" y="20816"/>
                  </a:lnTo>
                  <a:lnTo>
                    <a:pt x="54242" y="20997"/>
                  </a:lnTo>
                  <a:lnTo>
                    <a:pt x="54363" y="21238"/>
                  </a:lnTo>
                  <a:lnTo>
                    <a:pt x="54483" y="21419"/>
                  </a:lnTo>
                  <a:lnTo>
                    <a:pt x="54665" y="21540"/>
                  </a:lnTo>
                  <a:lnTo>
                    <a:pt x="54906" y="21661"/>
                  </a:lnTo>
                  <a:lnTo>
                    <a:pt x="55087" y="21721"/>
                  </a:lnTo>
                  <a:lnTo>
                    <a:pt x="55570" y="21721"/>
                  </a:lnTo>
                  <a:lnTo>
                    <a:pt x="55751" y="21661"/>
                  </a:lnTo>
                  <a:lnTo>
                    <a:pt x="55992" y="21540"/>
                  </a:lnTo>
                  <a:lnTo>
                    <a:pt x="56173" y="21419"/>
                  </a:lnTo>
                  <a:lnTo>
                    <a:pt x="56294" y="21238"/>
                  </a:lnTo>
                  <a:lnTo>
                    <a:pt x="56414" y="20997"/>
                  </a:lnTo>
                  <a:lnTo>
                    <a:pt x="56475" y="20816"/>
                  </a:lnTo>
                  <a:lnTo>
                    <a:pt x="56475" y="20575"/>
                  </a:lnTo>
                  <a:lnTo>
                    <a:pt x="56475" y="20333"/>
                  </a:lnTo>
                  <a:lnTo>
                    <a:pt x="56414" y="20152"/>
                  </a:lnTo>
                  <a:lnTo>
                    <a:pt x="56294" y="19911"/>
                  </a:lnTo>
                  <a:lnTo>
                    <a:pt x="56173" y="19730"/>
                  </a:lnTo>
                  <a:lnTo>
                    <a:pt x="55992" y="19609"/>
                  </a:lnTo>
                  <a:lnTo>
                    <a:pt x="55751" y="19489"/>
                  </a:lnTo>
                  <a:lnTo>
                    <a:pt x="55570" y="19428"/>
                  </a:lnTo>
                  <a:close/>
                  <a:moveTo>
                    <a:pt x="60879" y="19428"/>
                  </a:moveTo>
                  <a:lnTo>
                    <a:pt x="60698" y="19489"/>
                  </a:lnTo>
                  <a:lnTo>
                    <a:pt x="60457" y="19609"/>
                  </a:lnTo>
                  <a:lnTo>
                    <a:pt x="60276" y="19730"/>
                  </a:lnTo>
                  <a:lnTo>
                    <a:pt x="60155" y="19911"/>
                  </a:lnTo>
                  <a:lnTo>
                    <a:pt x="60034" y="20152"/>
                  </a:lnTo>
                  <a:lnTo>
                    <a:pt x="59974" y="20333"/>
                  </a:lnTo>
                  <a:lnTo>
                    <a:pt x="59974" y="20575"/>
                  </a:lnTo>
                  <a:lnTo>
                    <a:pt x="59974" y="20816"/>
                  </a:lnTo>
                  <a:lnTo>
                    <a:pt x="60034" y="20997"/>
                  </a:lnTo>
                  <a:lnTo>
                    <a:pt x="60155" y="21238"/>
                  </a:lnTo>
                  <a:lnTo>
                    <a:pt x="60276" y="21419"/>
                  </a:lnTo>
                  <a:lnTo>
                    <a:pt x="60457" y="21540"/>
                  </a:lnTo>
                  <a:lnTo>
                    <a:pt x="60698" y="21661"/>
                  </a:lnTo>
                  <a:lnTo>
                    <a:pt x="60879" y="21721"/>
                  </a:lnTo>
                  <a:lnTo>
                    <a:pt x="61362" y="21721"/>
                  </a:lnTo>
                  <a:lnTo>
                    <a:pt x="61543" y="21661"/>
                  </a:lnTo>
                  <a:lnTo>
                    <a:pt x="61784" y="21540"/>
                  </a:lnTo>
                  <a:lnTo>
                    <a:pt x="61965" y="21419"/>
                  </a:lnTo>
                  <a:lnTo>
                    <a:pt x="62086" y="21238"/>
                  </a:lnTo>
                  <a:lnTo>
                    <a:pt x="62206" y="20997"/>
                  </a:lnTo>
                  <a:lnTo>
                    <a:pt x="62267" y="20816"/>
                  </a:lnTo>
                  <a:lnTo>
                    <a:pt x="62267" y="20575"/>
                  </a:lnTo>
                  <a:lnTo>
                    <a:pt x="62267" y="20333"/>
                  </a:lnTo>
                  <a:lnTo>
                    <a:pt x="62206" y="20152"/>
                  </a:lnTo>
                  <a:lnTo>
                    <a:pt x="62086" y="19911"/>
                  </a:lnTo>
                  <a:lnTo>
                    <a:pt x="61965" y="19730"/>
                  </a:lnTo>
                  <a:lnTo>
                    <a:pt x="61784" y="19609"/>
                  </a:lnTo>
                  <a:lnTo>
                    <a:pt x="61543" y="19489"/>
                  </a:lnTo>
                  <a:lnTo>
                    <a:pt x="61362" y="19428"/>
                  </a:lnTo>
                  <a:close/>
                  <a:moveTo>
                    <a:pt x="66671" y="19428"/>
                  </a:moveTo>
                  <a:lnTo>
                    <a:pt x="66490" y="19489"/>
                  </a:lnTo>
                  <a:lnTo>
                    <a:pt x="66249" y="19609"/>
                  </a:lnTo>
                  <a:lnTo>
                    <a:pt x="66068" y="19730"/>
                  </a:lnTo>
                  <a:lnTo>
                    <a:pt x="65947" y="19911"/>
                  </a:lnTo>
                  <a:lnTo>
                    <a:pt x="65827" y="20152"/>
                  </a:lnTo>
                  <a:lnTo>
                    <a:pt x="65766" y="20333"/>
                  </a:lnTo>
                  <a:lnTo>
                    <a:pt x="65766" y="20575"/>
                  </a:lnTo>
                  <a:lnTo>
                    <a:pt x="65766" y="20816"/>
                  </a:lnTo>
                  <a:lnTo>
                    <a:pt x="65827" y="20997"/>
                  </a:lnTo>
                  <a:lnTo>
                    <a:pt x="65947" y="21238"/>
                  </a:lnTo>
                  <a:lnTo>
                    <a:pt x="66068" y="21419"/>
                  </a:lnTo>
                  <a:lnTo>
                    <a:pt x="66249" y="21540"/>
                  </a:lnTo>
                  <a:lnTo>
                    <a:pt x="66490" y="21661"/>
                  </a:lnTo>
                  <a:lnTo>
                    <a:pt x="66671" y="21721"/>
                  </a:lnTo>
                  <a:lnTo>
                    <a:pt x="67154" y="21721"/>
                  </a:lnTo>
                  <a:lnTo>
                    <a:pt x="67335" y="21661"/>
                  </a:lnTo>
                  <a:lnTo>
                    <a:pt x="67576" y="21540"/>
                  </a:lnTo>
                  <a:lnTo>
                    <a:pt x="67757" y="21419"/>
                  </a:lnTo>
                  <a:lnTo>
                    <a:pt x="67878" y="21238"/>
                  </a:lnTo>
                  <a:lnTo>
                    <a:pt x="67999" y="20997"/>
                  </a:lnTo>
                  <a:lnTo>
                    <a:pt x="68059" y="20816"/>
                  </a:lnTo>
                  <a:lnTo>
                    <a:pt x="68059" y="20575"/>
                  </a:lnTo>
                  <a:lnTo>
                    <a:pt x="68059" y="20333"/>
                  </a:lnTo>
                  <a:lnTo>
                    <a:pt x="67999" y="20152"/>
                  </a:lnTo>
                  <a:lnTo>
                    <a:pt x="67878" y="19911"/>
                  </a:lnTo>
                  <a:lnTo>
                    <a:pt x="67757" y="19730"/>
                  </a:lnTo>
                  <a:lnTo>
                    <a:pt x="67576" y="19609"/>
                  </a:lnTo>
                  <a:lnTo>
                    <a:pt x="67335" y="19489"/>
                  </a:lnTo>
                  <a:lnTo>
                    <a:pt x="67154" y="19428"/>
                  </a:lnTo>
                  <a:close/>
                  <a:moveTo>
                    <a:pt x="5853" y="22324"/>
                  </a:moveTo>
                  <a:lnTo>
                    <a:pt x="5672" y="22385"/>
                  </a:lnTo>
                  <a:lnTo>
                    <a:pt x="5431" y="22505"/>
                  </a:lnTo>
                  <a:lnTo>
                    <a:pt x="5250" y="22626"/>
                  </a:lnTo>
                  <a:lnTo>
                    <a:pt x="5129" y="22807"/>
                  </a:lnTo>
                  <a:lnTo>
                    <a:pt x="5008" y="23048"/>
                  </a:lnTo>
                  <a:lnTo>
                    <a:pt x="4948" y="23229"/>
                  </a:lnTo>
                  <a:lnTo>
                    <a:pt x="4948" y="23471"/>
                  </a:lnTo>
                  <a:lnTo>
                    <a:pt x="4948" y="23712"/>
                  </a:lnTo>
                  <a:lnTo>
                    <a:pt x="5008" y="23893"/>
                  </a:lnTo>
                  <a:lnTo>
                    <a:pt x="5129" y="24135"/>
                  </a:lnTo>
                  <a:lnTo>
                    <a:pt x="5250" y="24316"/>
                  </a:lnTo>
                  <a:lnTo>
                    <a:pt x="5431" y="24436"/>
                  </a:lnTo>
                  <a:lnTo>
                    <a:pt x="5672" y="24557"/>
                  </a:lnTo>
                  <a:lnTo>
                    <a:pt x="5853" y="24617"/>
                  </a:lnTo>
                  <a:lnTo>
                    <a:pt x="6336" y="24617"/>
                  </a:lnTo>
                  <a:lnTo>
                    <a:pt x="6517" y="24557"/>
                  </a:lnTo>
                  <a:lnTo>
                    <a:pt x="6758" y="24436"/>
                  </a:lnTo>
                  <a:lnTo>
                    <a:pt x="6939" y="24316"/>
                  </a:lnTo>
                  <a:lnTo>
                    <a:pt x="7060" y="24135"/>
                  </a:lnTo>
                  <a:lnTo>
                    <a:pt x="7180" y="23893"/>
                  </a:lnTo>
                  <a:lnTo>
                    <a:pt x="7241" y="23712"/>
                  </a:lnTo>
                  <a:lnTo>
                    <a:pt x="7241" y="23471"/>
                  </a:lnTo>
                  <a:lnTo>
                    <a:pt x="7241" y="23229"/>
                  </a:lnTo>
                  <a:lnTo>
                    <a:pt x="7180" y="23048"/>
                  </a:lnTo>
                  <a:lnTo>
                    <a:pt x="7060" y="22807"/>
                  </a:lnTo>
                  <a:lnTo>
                    <a:pt x="6939" y="22626"/>
                  </a:lnTo>
                  <a:lnTo>
                    <a:pt x="6758" y="22505"/>
                  </a:lnTo>
                  <a:lnTo>
                    <a:pt x="6517" y="22385"/>
                  </a:lnTo>
                  <a:lnTo>
                    <a:pt x="6336" y="22324"/>
                  </a:lnTo>
                  <a:close/>
                  <a:moveTo>
                    <a:pt x="11645" y="22324"/>
                  </a:moveTo>
                  <a:lnTo>
                    <a:pt x="11464" y="22385"/>
                  </a:lnTo>
                  <a:lnTo>
                    <a:pt x="11223" y="22505"/>
                  </a:lnTo>
                  <a:lnTo>
                    <a:pt x="11042" y="22626"/>
                  </a:lnTo>
                  <a:lnTo>
                    <a:pt x="10921" y="22807"/>
                  </a:lnTo>
                  <a:lnTo>
                    <a:pt x="10800" y="23048"/>
                  </a:lnTo>
                  <a:lnTo>
                    <a:pt x="10740" y="23229"/>
                  </a:lnTo>
                  <a:lnTo>
                    <a:pt x="10740" y="23471"/>
                  </a:lnTo>
                  <a:lnTo>
                    <a:pt x="10740" y="23712"/>
                  </a:lnTo>
                  <a:lnTo>
                    <a:pt x="10800" y="23893"/>
                  </a:lnTo>
                  <a:lnTo>
                    <a:pt x="10921" y="24135"/>
                  </a:lnTo>
                  <a:lnTo>
                    <a:pt x="11042" y="24316"/>
                  </a:lnTo>
                  <a:lnTo>
                    <a:pt x="11223" y="24436"/>
                  </a:lnTo>
                  <a:lnTo>
                    <a:pt x="11464" y="24557"/>
                  </a:lnTo>
                  <a:lnTo>
                    <a:pt x="11645" y="24617"/>
                  </a:lnTo>
                  <a:lnTo>
                    <a:pt x="12128" y="24617"/>
                  </a:lnTo>
                  <a:lnTo>
                    <a:pt x="12309" y="24557"/>
                  </a:lnTo>
                  <a:lnTo>
                    <a:pt x="12550" y="24436"/>
                  </a:lnTo>
                  <a:lnTo>
                    <a:pt x="12731" y="24316"/>
                  </a:lnTo>
                  <a:lnTo>
                    <a:pt x="12852" y="24135"/>
                  </a:lnTo>
                  <a:lnTo>
                    <a:pt x="12973" y="23893"/>
                  </a:lnTo>
                  <a:lnTo>
                    <a:pt x="13033" y="23712"/>
                  </a:lnTo>
                  <a:lnTo>
                    <a:pt x="13033" y="23471"/>
                  </a:lnTo>
                  <a:lnTo>
                    <a:pt x="13033" y="23229"/>
                  </a:lnTo>
                  <a:lnTo>
                    <a:pt x="12973" y="23048"/>
                  </a:lnTo>
                  <a:lnTo>
                    <a:pt x="12852" y="22807"/>
                  </a:lnTo>
                  <a:lnTo>
                    <a:pt x="12731" y="22626"/>
                  </a:lnTo>
                  <a:lnTo>
                    <a:pt x="12550" y="22505"/>
                  </a:lnTo>
                  <a:lnTo>
                    <a:pt x="12309" y="22385"/>
                  </a:lnTo>
                  <a:lnTo>
                    <a:pt x="12128" y="22324"/>
                  </a:lnTo>
                  <a:close/>
                  <a:moveTo>
                    <a:pt x="17437" y="22324"/>
                  </a:moveTo>
                  <a:lnTo>
                    <a:pt x="17256" y="22385"/>
                  </a:lnTo>
                  <a:lnTo>
                    <a:pt x="17015" y="22505"/>
                  </a:lnTo>
                  <a:lnTo>
                    <a:pt x="16834" y="22626"/>
                  </a:lnTo>
                  <a:lnTo>
                    <a:pt x="16713" y="22807"/>
                  </a:lnTo>
                  <a:lnTo>
                    <a:pt x="16593" y="23048"/>
                  </a:lnTo>
                  <a:lnTo>
                    <a:pt x="16532" y="23229"/>
                  </a:lnTo>
                  <a:lnTo>
                    <a:pt x="16532" y="23471"/>
                  </a:lnTo>
                  <a:lnTo>
                    <a:pt x="16532" y="23712"/>
                  </a:lnTo>
                  <a:lnTo>
                    <a:pt x="16593" y="23893"/>
                  </a:lnTo>
                  <a:lnTo>
                    <a:pt x="16713" y="24135"/>
                  </a:lnTo>
                  <a:lnTo>
                    <a:pt x="16834" y="24316"/>
                  </a:lnTo>
                  <a:lnTo>
                    <a:pt x="17015" y="24436"/>
                  </a:lnTo>
                  <a:lnTo>
                    <a:pt x="17256" y="24557"/>
                  </a:lnTo>
                  <a:lnTo>
                    <a:pt x="17437" y="24617"/>
                  </a:lnTo>
                  <a:lnTo>
                    <a:pt x="17920" y="24617"/>
                  </a:lnTo>
                  <a:lnTo>
                    <a:pt x="18101" y="24557"/>
                  </a:lnTo>
                  <a:lnTo>
                    <a:pt x="18342" y="24436"/>
                  </a:lnTo>
                  <a:lnTo>
                    <a:pt x="18523" y="24316"/>
                  </a:lnTo>
                  <a:lnTo>
                    <a:pt x="18644" y="24135"/>
                  </a:lnTo>
                  <a:lnTo>
                    <a:pt x="18765" y="23893"/>
                  </a:lnTo>
                  <a:lnTo>
                    <a:pt x="18825" y="23712"/>
                  </a:lnTo>
                  <a:lnTo>
                    <a:pt x="18825" y="23471"/>
                  </a:lnTo>
                  <a:lnTo>
                    <a:pt x="18825" y="23229"/>
                  </a:lnTo>
                  <a:lnTo>
                    <a:pt x="18765" y="23048"/>
                  </a:lnTo>
                  <a:lnTo>
                    <a:pt x="18644" y="22807"/>
                  </a:lnTo>
                  <a:lnTo>
                    <a:pt x="18523" y="22626"/>
                  </a:lnTo>
                  <a:lnTo>
                    <a:pt x="18342" y="22505"/>
                  </a:lnTo>
                  <a:lnTo>
                    <a:pt x="18101" y="22385"/>
                  </a:lnTo>
                  <a:lnTo>
                    <a:pt x="17920" y="22324"/>
                  </a:lnTo>
                  <a:close/>
                  <a:moveTo>
                    <a:pt x="23230" y="22324"/>
                  </a:moveTo>
                  <a:lnTo>
                    <a:pt x="23049" y="22385"/>
                  </a:lnTo>
                  <a:lnTo>
                    <a:pt x="22807" y="22505"/>
                  </a:lnTo>
                  <a:lnTo>
                    <a:pt x="22626" y="22626"/>
                  </a:lnTo>
                  <a:lnTo>
                    <a:pt x="22506" y="22807"/>
                  </a:lnTo>
                  <a:lnTo>
                    <a:pt x="22385" y="23048"/>
                  </a:lnTo>
                  <a:lnTo>
                    <a:pt x="22325" y="23229"/>
                  </a:lnTo>
                  <a:lnTo>
                    <a:pt x="22325" y="23471"/>
                  </a:lnTo>
                  <a:lnTo>
                    <a:pt x="22325" y="23712"/>
                  </a:lnTo>
                  <a:lnTo>
                    <a:pt x="22385" y="23893"/>
                  </a:lnTo>
                  <a:lnTo>
                    <a:pt x="22506" y="24135"/>
                  </a:lnTo>
                  <a:lnTo>
                    <a:pt x="22626" y="24316"/>
                  </a:lnTo>
                  <a:lnTo>
                    <a:pt x="22807" y="24436"/>
                  </a:lnTo>
                  <a:lnTo>
                    <a:pt x="23049" y="24557"/>
                  </a:lnTo>
                  <a:lnTo>
                    <a:pt x="23230" y="24617"/>
                  </a:lnTo>
                  <a:lnTo>
                    <a:pt x="23712" y="24617"/>
                  </a:lnTo>
                  <a:lnTo>
                    <a:pt x="23893" y="24557"/>
                  </a:lnTo>
                  <a:lnTo>
                    <a:pt x="24135" y="24436"/>
                  </a:lnTo>
                  <a:lnTo>
                    <a:pt x="24316" y="24316"/>
                  </a:lnTo>
                  <a:lnTo>
                    <a:pt x="24436" y="24135"/>
                  </a:lnTo>
                  <a:lnTo>
                    <a:pt x="24557" y="23893"/>
                  </a:lnTo>
                  <a:lnTo>
                    <a:pt x="24617" y="23712"/>
                  </a:lnTo>
                  <a:lnTo>
                    <a:pt x="24617" y="23471"/>
                  </a:lnTo>
                  <a:lnTo>
                    <a:pt x="24617" y="23229"/>
                  </a:lnTo>
                  <a:lnTo>
                    <a:pt x="24557" y="23048"/>
                  </a:lnTo>
                  <a:lnTo>
                    <a:pt x="24436" y="22807"/>
                  </a:lnTo>
                  <a:lnTo>
                    <a:pt x="24316" y="22626"/>
                  </a:lnTo>
                  <a:lnTo>
                    <a:pt x="24135" y="22505"/>
                  </a:lnTo>
                  <a:lnTo>
                    <a:pt x="23893" y="22385"/>
                  </a:lnTo>
                  <a:lnTo>
                    <a:pt x="23712" y="22324"/>
                  </a:lnTo>
                  <a:close/>
                  <a:moveTo>
                    <a:pt x="29022" y="22324"/>
                  </a:moveTo>
                  <a:lnTo>
                    <a:pt x="28841" y="22385"/>
                  </a:lnTo>
                  <a:lnTo>
                    <a:pt x="28599" y="22505"/>
                  </a:lnTo>
                  <a:lnTo>
                    <a:pt x="28418" y="22626"/>
                  </a:lnTo>
                  <a:lnTo>
                    <a:pt x="28298" y="22807"/>
                  </a:lnTo>
                  <a:lnTo>
                    <a:pt x="28177" y="23048"/>
                  </a:lnTo>
                  <a:lnTo>
                    <a:pt x="28117" y="23229"/>
                  </a:lnTo>
                  <a:lnTo>
                    <a:pt x="28117" y="23471"/>
                  </a:lnTo>
                  <a:lnTo>
                    <a:pt x="28117" y="23712"/>
                  </a:lnTo>
                  <a:lnTo>
                    <a:pt x="28177" y="23893"/>
                  </a:lnTo>
                  <a:lnTo>
                    <a:pt x="28298" y="24135"/>
                  </a:lnTo>
                  <a:lnTo>
                    <a:pt x="28418" y="24316"/>
                  </a:lnTo>
                  <a:lnTo>
                    <a:pt x="28599" y="24436"/>
                  </a:lnTo>
                  <a:lnTo>
                    <a:pt x="28841" y="24557"/>
                  </a:lnTo>
                  <a:lnTo>
                    <a:pt x="29022" y="24617"/>
                  </a:lnTo>
                  <a:lnTo>
                    <a:pt x="29505" y="24617"/>
                  </a:lnTo>
                  <a:lnTo>
                    <a:pt x="29686" y="24557"/>
                  </a:lnTo>
                  <a:lnTo>
                    <a:pt x="29927" y="24436"/>
                  </a:lnTo>
                  <a:lnTo>
                    <a:pt x="30108" y="24316"/>
                  </a:lnTo>
                  <a:lnTo>
                    <a:pt x="30229" y="24135"/>
                  </a:lnTo>
                  <a:lnTo>
                    <a:pt x="30349" y="23893"/>
                  </a:lnTo>
                  <a:lnTo>
                    <a:pt x="30410" y="23712"/>
                  </a:lnTo>
                  <a:lnTo>
                    <a:pt x="30410" y="23471"/>
                  </a:lnTo>
                  <a:lnTo>
                    <a:pt x="30410" y="23229"/>
                  </a:lnTo>
                  <a:lnTo>
                    <a:pt x="30349" y="23048"/>
                  </a:lnTo>
                  <a:lnTo>
                    <a:pt x="30229" y="22807"/>
                  </a:lnTo>
                  <a:lnTo>
                    <a:pt x="30108" y="22626"/>
                  </a:lnTo>
                  <a:lnTo>
                    <a:pt x="29927" y="22505"/>
                  </a:lnTo>
                  <a:lnTo>
                    <a:pt x="29686" y="22385"/>
                  </a:lnTo>
                  <a:lnTo>
                    <a:pt x="29505" y="22324"/>
                  </a:lnTo>
                  <a:close/>
                  <a:moveTo>
                    <a:pt x="34814" y="22324"/>
                  </a:moveTo>
                  <a:lnTo>
                    <a:pt x="34633" y="22385"/>
                  </a:lnTo>
                  <a:lnTo>
                    <a:pt x="34392" y="22505"/>
                  </a:lnTo>
                  <a:lnTo>
                    <a:pt x="34211" y="22626"/>
                  </a:lnTo>
                  <a:lnTo>
                    <a:pt x="34090" y="22807"/>
                  </a:lnTo>
                  <a:lnTo>
                    <a:pt x="33969" y="23048"/>
                  </a:lnTo>
                  <a:lnTo>
                    <a:pt x="33909" y="23229"/>
                  </a:lnTo>
                  <a:lnTo>
                    <a:pt x="33909" y="23471"/>
                  </a:lnTo>
                  <a:lnTo>
                    <a:pt x="33909" y="23712"/>
                  </a:lnTo>
                  <a:lnTo>
                    <a:pt x="33969" y="23893"/>
                  </a:lnTo>
                  <a:lnTo>
                    <a:pt x="34090" y="24135"/>
                  </a:lnTo>
                  <a:lnTo>
                    <a:pt x="34211" y="24316"/>
                  </a:lnTo>
                  <a:lnTo>
                    <a:pt x="34392" y="24436"/>
                  </a:lnTo>
                  <a:lnTo>
                    <a:pt x="34633" y="24557"/>
                  </a:lnTo>
                  <a:lnTo>
                    <a:pt x="34814" y="24617"/>
                  </a:lnTo>
                  <a:lnTo>
                    <a:pt x="35297" y="24617"/>
                  </a:lnTo>
                  <a:lnTo>
                    <a:pt x="35478" y="24557"/>
                  </a:lnTo>
                  <a:lnTo>
                    <a:pt x="35719" y="24436"/>
                  </a:lnTo>
                  <a:lnTo>
                    <a:pt x="35900" y="24316"/>
                  </a:lnTo>
                  <a:lnTo>
                    <a:pt x="36021" y="24135"/>
                  </a:lnTo>
                  <a:lnTo>
                    <a:pt x="36141" y="23893"/>
                  </a:lnTo>
                  <a:lnTo>
                    <a:pt x="36202" y="23712"/>
                  </a:lnTo>
                  <a:lnTo>
                    <a:pt x="36202" y="23471"/>
                  </a:lnTo>
                  <a:lnTo>
                    <a:pt x="36202" y="23229"/>
                  </a:lnTo>
                  <a:lnTo>
                    <a:pt x="36141" y="23048"/>
                  </a:lnTo>
                  <a:lnTo>
                    <a:pt x="36021" y="22807"/>
                  </a:lnTo>
                  <a:lnTo>
                    <a:pt x="35900" y="22626"/>
                  </a:lnTo>
                  <a:lnTo>
                    <a:pt x="35719" y="22505"/>
                  </a:lnTo>
                  <a:lnTo>
                    <a:pt x="35478" y="22385"/>
                  </a:lnTo>
                  <a:lnTo>
                    <a:pt x="35297" y="22324"/>
                  </a:lnTo>
                  <a:close/>
                  <a:moveTo>
                    <a:pt x="40606" y="22324"/>
                  </a:moveTo>
                  <a:lnTo>
                    <a:pt x="40425" y="22385"/>
                  </a:lnTo>
                  <a:lnTo>
                    <a:pt x="40184" y="22505"/>
                  </a:lnTo>
                  <a:lnTo>
                    <a:pt x="40003" y="22626"/>
                  </a:lnTo>
                  <a:lnTo>
                    <a:pt x="39882" y="22807"/>
                  </a:lnTo>
                  <a:lnTo>
                    <a:pt x="39762" y="23048"/>
                  </a:lnTo>
                  <a:lnTo>
                    <a:pt x="39701" y="23229"/>
                  </a:lnTo>
                  <a:lnTo>
                    <a:pt x="39701" y="23471"/>
                  </a:lnTo>
                  <a:lnTo>
                    <a:pt x="39701" y="23712"/>
                  </a:lnTo>
                  <a:lnTo>
                    <a:pt x="39762" y="23893"/>
                  </a:lnTo>
                  <a:lnTo>
                    <a:pt x="39882" y="24135"/>
                  </a:lnTo>
                  <a:lnTo>
                    <a:pt x="40003" y="24316"/>
                  </a:lnTo>
                  <a:lnTo>
                    <a:pt x="40184" y="24436"/>
                  </a:lnTo>
                  <a:lnTo>
                    <a:pt x="40425" y="24557"/>
                  </a:lnTo>
                  <a:lnTo>
                    <a:pt x="40606" y="24617"/>
                  </a:lnTo>
                  <a:lnTo>
                    <a:pt x="41089" y="24617"/>
                  </a:lnTo>
                  <a:lnTo>
                    <a:pt x="41270" y="24557"/>
                  </a:lnTo>
                  <a:lnTo>
                    <a:pt x="41511" y="24436"/>
                  </a:lnTo>
                  <a:lnTo>
                    <a:pt x="41692" y="24316"/>
                  </a:lnTo>
                  <a:lnTo>
                    <a:pt x="41813" y="24135"/>
                  </a:lnTo>
                  <a:lnTo>
                    <a:pt x="41934" y="23893"/>
                  </a:lnTo>
                  <a:lnTo>
                    <a:pt x="41994" y="23712"/>
                  </a:lnTo>
                  <a:lnTo>
                    <a:pt x="41994" y="23471"/>
                  </a:lnTo>
                  <a:lnTo>
                    <a:pt x="41994" y="23229"/>
                  </a:lnTo>
                  <a:lnTo>
                    <a:pt x="41934" y="23048"/>
                  </a:lnTo>
                  <a:lnTo>
                    <a:pt x="41813" y="22807"/>
                  </a:lnTo>
                  <a:lnTo>
                    <a:pt x="41692" y="22626"/>
                  </a:lnTo>
                  <a:lnTo>
                    <a:pt x="41511" y="22505"/>
                  </a:lnTo>
                  <a:lnTo>
                    <a:pt x="41270" y="22385"/>
                  </a:lnTo>
                  <a:lnTo>
                    <a:pt x="41089" y="22324"/>
                  </a:lnTo>
                  <a:close/>
                  <a:moveTo>
                    <a:pt x="46399" y="22324"/>
                  </a:moveTo>
                  <a:lnTo>
                    <a:pt x="46218" y="22385"/>
                  </a:lnTo>
                  <a:lnTo>
                    <a:pt x="45976" y="22505"/>
                  </a:lnTo>
                  <a:lnTo>
                    <a:pt x="45795" y="22626"/>
                  </a:lnTo>
                  <a:lnTo>
                    <a:pt x="45674" y="22807"/>
                  </a:lnTo>
                  <a:lnTo>
                    <a:pt x="45554" y="23048"/>
                  </a:lnTo>
                  <a:lnTo>
                    <a:pt x="45493" y="23229"/>
                  </a:lnTo>
                  <a:lnTo>
                    <a:pt x="45493" y="23471"/>
                  </a:lnTo>
                  <a:lnTo>
                    <a:pt x="45493" y="23712"/>
                  </a:lnTo>
                  <a:lnTo>
                    <a:pt x="45554" y="23893"/>
                  </a:lnTo>
                  <a:lnTo>
                    <a:pt x="45674" y="24135"/>
                  </a:lnTo>
                  <a:lnTo>
                    <a:pt x="45795" y="24316"/>
                  </a:lnTo>
                  <a:lnTo>
                    <a:pt x="45976" y="24436"/>
                  </a:lnTo>
                  <a:lnTo>
                    <a:pt x="46218" y="24557"/>
                  </a:lnTo>
                  <a:lnTo>
                    <a:pt x="46399" y="24617"/>
                  </a:lnTo>
                  <a:lnTo>
                    <a:pt x="46881" y="24617"/>
                  </a:lnTo>
                  <a:lnTo>
                    <a:pt x="47062" y="24557"/>
                  </a:lnTo>
                  <a:lnTo>
                    <a:pt x="47304" y="24436"/>
                  </a:lnTo>
                  <a:lnTo>
                    <a:pt x="47485" y="24316"/>
                  </a:lnTo>
                  <a:lnTo>
                    <a:pt x="47605" y="24135"/>
                  </a:lnTo>
                  <a:lnTo>
                    <a:pt x="47726" y="23893"/>
                  </a:lnTo>
                  <a:lnTo>
                    <a:pt x="47786" y="23712"/>
                  </a:lnTo>
                  <a:lnTo>
                    <a:pt x="47786" y="23471"/>
                  </a:lnTo>
                  <a:lnTo>
                    <a:pt x="47786" y="23229"/>
                  </a:lnTo>
                  <a:lnTo>
                    <a:pt x="47726" y="23048"/>
                  </a:lnTo>
                  <a:lnTo>
                    <a:pt x="47605" y="22807"/>
                  </a:lnTo>
                  <a:lnTo>
                    <a:pt x="47485" y="22626"/>
                  </a:lnTo>
                  <a:lnTo>
                    <a:pt x="47304" y="22505"/>
                  </a:lnTo>
                  <a:lnTo>
                    <a:pt x="47062" y="22385"/>
                  </a:lnTo>
                  <a:lnTo>
                    <a:pt x="46881" y="22324"/>
                  </a:lnTo>
                  <a:close/>
                  <a:moveTo>
                    <a:pt x="52191" y="22324"/>
                  </a:moveTo>
                  <a:lnTo>
                    <a:pt x="52010" y="22385"/>
                  </a:lnTo>
                  <a:lnTo>
                    <a:pt x="51768" y="22505"/>
                  </a:lnTo>
                  <a:lnTo>
                    <a:pt x="51587" y="22626"/>
                  </a:lnTo>
                  <a:lnTo>
                    <a:pt x="51467" y="22807"/>
                  </a:lnTo>
                  <a:lnTo>
                    <a:pt x="51346" y="23048"/>
                  </a:lnTo>
                  <a:lnTo>
                    <a:pt x="51286" y="23229"/>
                  </a:lnTo>
                  <a:lnTo>
                    <a:pt x="51286" y="23471"/>
                  </a:lnTo>
                  <a:lnTo>
                    <a:pt x="51286" y="23712"/>
                  </a:lnTo>
                  <a:lnTo>
                    <a:pt x="51346" y="23893"/>
                  </a:lnTo>
                  <a:lnTo>
                    <a:pt x="51467" y="24135"/>
                  </a:lnTo>
                  <a:lnTo>
                    <a:pt x="51587" y="24316"/>
                  </a:lnTo>
                  <a:lnTo>
                    <a:pt x="51768" y="24436"/>
                  </a:lnTo>
                  <a:lnTo>
                    <a:pt x="52010" y="24557"/>
                  </a:lnTo>
                  <a:lnTo>
                    <a:pt x="52191" y="24617"/>
                  </a:lnTo>
                  <a:lnTo>
                    <a:pt x="52673" y="24617"/>
                  </a:lnTo>
                  <a:lnTo>
                    <a:pt x="52854" y="24557"/>
                  </a:lnTo>
                  <a:lnTo>
                    <a:pt x="53096" y="24436"/>
                  </a:lnTo>
                  <a:lnTo>
                    <a:pt x="53277" y="24316"/>
                  </a:lnTo>
                  <a:lnTo>
                    <a:pt x="53397" y="24135"/>
                  </a:lnTo>
                  <a:lnTo>
                    <a:pt x="53518" y="23893"/>
                  </a:lnTo>
                  <a:lnTo>
                    <a:pt x="53578" y="23712"/>
                  </a:lnTo>
                  <a:lnTo>
                    <a:pt x="53578" y="23471"/>
                  </a:lnTo>
                  <a:lnTo>
                    <a:pt x="53578" y="23229"/>
                  </a:lnTo>
                  <a:lnTo>
                    <a:pt x="53518" y="23048"/>
                  </a:lnTo>
                  <a:lnTo>
                    <a:pt x="53397" y="22807"/>
                  </a:lnTo>
                  <a:lnTo>
                    <a:pt x="53277" y="22626"/>
                  </a:lnTo>
                  <a:lnTo>
                    <a:pt x="53096" y="22505"/>
                  </a:lnTo>
                  <a:lnTo>
                    <a:pt x="52854" y="22385"/>
                  </a:lnTo>
                  <a:lnTo>
                    <a:pt x="52673" y="22324"/>
                  </a:lnTo>
                  <a:close/>
                  <a:moveTo>
                    <a:pt x="57983" y="22324"/>
                  </a:moveTo>
                  <a:lnTo>
                    <a:pt x="57802" y="22385"/>
                  </a:lnTo>
                  <a:lnTo>
                    <a:pt x="57561" y="22505"/>
                  </a:lnTo>
                  <a:lnTo>
                    <a:pt x="57380" y="22626"/>
                  </a:lnTo>
                  <a:lnTo>
                    <a:pt x="57259" y="22807"/>
                  </a:lnTo>
                  <a:lnTo>
                    <a:pt x="57138" y="23048"/>
                  </a:lnTo>
                  <a:lnTo>
                    <a:pt x="57078" y="23229"/>
                  </a:lnTo>
                  <a:lnTo>
                    <a:pt x="57078" y="23471"/>
                  </a:lnTo>
                  <a:lnTo>
                    <a:pt x="57078" y="23712"/>
                  </a:lnTo>
                  <a:lnTo>
                    <a:pt x="57138" y="23893"/>
                  </a:lnTo>
                  <a:lnTo>
                    <a:pt x="57259" y="24135"/>
                  </a:lnTo>
                  <a:lnTo>
                    <a:pt x="57380" y="24316"/>
                  </a:lnTo>
                  <a:lnTo>
                    <a:pt x="57561" y="24436"/>
                  </a:lnTo>
                  <a:lnTo>
                    <a:pt x="57802" y="24557"/>
                  </a:lnTo>
                  <a:lnTo>
                    <a:pt x="57983" y="24617"/>
                  </a:lnTo>
                  <a:lnTo>
                    <a:pt x="58466" y="24617"/>
                  </a:lnTo>
                  <a:lnTo>
                    <a:pt x="58647" y="24557"/>
                  </a:lnTo>
                  <a:lnTo>
                    <a:pt x="58888" y="24436"/>
                  </a:lnTo>
                  <a:lnTo>
                    <a:pt x="59069" y="24316"/>
                  </a:lnTo>
                  <a:lnTo>
                    <a:pt x="59190" y="24135"/>
                  </a:lnTo>
                  <a:lnTo>
                    <a:pt x="59310" y="23893"/>
                  </a:lnTo>
                  <a:lnTo>
                    <a:pt x="59371" y="23712"/>
                  </a:lnTo>
                  <a:lnTo>
                    <a:pt x="59371" y="23471"/>
                  </a:lnTo>
                  <a:lnTo>
                    <a:pt x="59371" y="23229"/>
                  </a:lnTo>
                  <a:lnTo>
                    <a:pt x="59310" y="23048"/>
                  </a:lnTo>
                  <a:lnTo>
                    <a:pt x="59190" y="22807"/>
                  </a:lnTo>
                  <a:lnTo>
                    <a:pt x="59069" y="22626"/>
                  </a:lnTo>
                  <a:lnTo>
                    <a:pt x="58888" y="22505"/>
                  </a:lnTo>
                  <a:lnTo>
                    <a:pt x="58647" y="22385"/>
                  </a:lnTo>
                  <a:lnTo>
                    <a:pt x="58466" y="22324"/>
                  </a:lnTo>
                  <a:close/>
                  <a:moveTo>
                    <a:pt x="63775" y="22324"/>
                  </a:moveTo>
                  <a:lnTo>
                    <a:pt x="63594" y="22385"/>
                  </a:lnTo>
                  <a:lnTo>
                    <a:pt x="63353" y="22505"/>
                  </a:lnTo>
                  <a:lnTo>
                    <a:pt x="63172" y="22626"/>
                  </a:lnTo>
                  <a:lnTo>
                    <a:pt x="63051" y="22807"/>
                  </a:lnTo>
                  <a:lnTo>
                    <a:pt x="62931" y="23048"/>
                  </a:lnTo>
                  <a:lnTo>
                    <a:pt x="62870" y="23229"/>
                  </a:lnTo>
                  <a:lnTo>
                    <a:pt x="62870" y="23471"/>
                  </a:lnTo>
                  <a:lnTo>
                    <a:pt x="62870" y="23712"/>
                  </a:lnTo>
                  <a:lnTo>
                    <a:pt x="62931" y="23893"/>
                  </a:lnTo>
                  <a:lnTo>
                    <a:pt x="63051" y="24135"/>
                  </a:lnTo>
                  <a:lnTo>
                    <a:pt x="63172" y="24316"/>
                  </a:lnTo>
                  <a:lnTo>
                    <a:pt x="63353" y="24436"/>
                  </a:lnTo>
                  <a:lnTo>
                    <a:pt x="63594" y="24557"/>
                  </a:lnTo>
                  <a:lnTo>
                    <a:pt x="63775" y="24617"/>
                  </a:lnTo>
                  <a:lnTo>
                    <a:pt x="64258" y="24617"/>
                  </a:lnTo>
                  <a:lnTo>
                    <a:pt x="64439" y="24557"/>
                  </a:lnTo>
                  <a:lnTo>
                    <a:pt x="64680" y="24436"/>
                  </a:lnTo>
                  <a:lnTo>
                    <a:pt x="64861" y="24316"/>
                  </a:lnTo>
                  <a:lnTo>
                    <a:pt x="64982" y="24135"/>
                  </a:lnTo>
                  <a:lnTo>
                    <a:pt x="65103" y="23893"/>
                  </a:lnTo>
                  <a:lnTo>
                    <a:pt x="65163" y="23712"/>
                  </a:lnTo>
                  <a:lnTo>
                    <a:pt x="65163" y="23471"/>
                  </a:lnTo>
                  <a:lnTo>
                    <a:pt x="65163" y="23229"/>
                  </a:lnTo>
                  <a:lnTo>
                    <a:pt x="65103" y="23048"/>
                  </a:lnTo>
                  <a:lnTo>
                    <a:pt x="64982" y="22807"/>
                  </a:lnTo>
                  <a:lnTo>
                    <a:pt x="64861" y="22626"/>
                  </a:lnTo>
                  <a:lnTo>
                    <a:pt x="64680" y="22505"/>
                  </a:lnTo>
                  <a:lnTo>
                    <a:pt x="64439" y="22385"/>
                  </a:lnTo>
                  <a:lnTo>
                    <a:pt x="64258" y="22324"/>
                  </a:lnTo>
                  <a:close/>
                  <a:moveTo>
                    <a:pt x="69567" y="22324"/>
                  </a:moveTo>
                  <a:lnTo>
                    <a:pt x="69386" y="22385"/>
                  </a:lnTo>
                  <a:lnTo>
                    <a:pt x="69145" y="22505"/>
                  </a:lnTo>
                  <a:lnTo>
                    <a:pt x="68964" y="22626"/>
                  </a:lnTo>
                  <a:lnTo>
                    <a:pt x="68843" y="22807"/>
                  </a:lnTo>
                  <a:lnTo>
                    <a:pt x="68723" y="23048"/>
                  </a:lnTo>
                  <a:lnTo>
                    <a:pt x="68662" y="23229"/>
                  </a:lnTo>
                  <a:lnTo>
                    <a:pt x="68662" y="23471"/>
                  </a:lnTo>
                  <a:lnTo>
                    <a:pt x="68662" y="23712"/>
                  </a:lnTo>
                  <a:lnTo>
                    <a:pt x="68723" y="23893"/>
                  </a:lnTo>
                  <a:lnTo>
                    <a:pt x="68843" y="24135"/>
                  </a:lnTo>
                  <a:lnTo>
                    <a:pt x="68964" y="24316"/>
                  </a:lnTo>
                  <a:lnTo>
                    <a:pt x="69145" y="24436"/>
                  </a:lnTo>
                  <a:lnTo>
                    <a:pt x="69386" y="24557"/>
                  </a:lnTo>
                  <a:lnTo>
                    <a:pt x="69567" y="24617"/>
                  </a:lnTo>
                  <a:lnTo>
                    <a:pt x="70050" y="24617"/>
                  </a:lnTo>
                  <a:lnTo>
                    <a:pt x="70231" y="24557"/>
                  </a:lnTo>
                  <a:lnTo>
                    <a:pt x="70472" y="24436"/>
                  </a:lnTo>
                  <a:lnTo>
                    <a:pt x="70653" y="24316"/>
                  </a:lnTo>
                  <a:lnTo>
                    <a:pt x="70774" y="24135"/>
                  </a:lnTo>
                  <a:lnTo>
                    <a:pt x="70895" y="23893"/>
                  </a:lnTo>
                  <a:lnTo>
                    <a:pt x="70955" y="23712"/>
                  </a:lnTo>
                  <a:lnTo>
                    <a:pt x="70955" y="23471"/>
                  </a:lnTo>
                  <a:lnTo>
                    <a:pt x="70955" y="23229"/>
                  </a:lnTo>
                  <a:lnTo>
                    <a:pt x="70895" y="23048"/>
                  </a:lnTo>
                  <a:lnTo>
                    <a:pt x="70774" y="22807"/>
                  </a:lnTo>
                  <a:lnTo>
                    <a:pt x="70653" y="22626"/>
                  </a:lnTo>
                  <a:lnTo>
                    <a:pt x="70472" y="22505"/>
                  </a:lnTo>
                  <a:lnTo>
                    <a:pt x="70231" y="22385"/>
                  </a:lnTo>
                  <a:lnTo>
                    <a:pt x="70050" y="22324"/>
                  </a:lnTo>
                  <a:close/>
                  <a:moveTo>
                    <a:pt x="2896" y="25221"/>
                  </a:moveTo>
                  <a:lnTo>
                    <a:pt x="2655" y="25341"/>
                  </a:lnTo>
                  <a:lnTo>
                    <a:pt x="2414" y="25522"/>
                  </a:lnTo>
                  <a:lnTo>
                    <a:pt x="2233" y="25703"/>
                  </a:lnTo>
                  <a:lnTo>
                    <a:pt x="2112" y="26005"/>
                  </a:lnTo>
                  <a:lnTo>
                    <a:pt x="2052" y="26367"/>
                  </a:lnTo>
                  <a:lnTo>
                    <a:pt x="2052" y="26608"/>
                  </a:lnTo>
                  <a:lnTo>
                    <a:pt x="2112" y="26789"/>
                  </a:lnTo>
                  <a:lnTo>
                    <a:pt x="2233" y="27031"/>
                  </a:lnTo>
                  <a:lnTo>
                    <a:pt x="2353" y="27212"/>
                  </a:lnTo>
                  <a:lnTo>
                    <a:pt x="2534" y="27332"/>
                  </a:lnTo>
                  <a:lnTo>
                    <a:pt x="2776" y="27453"/>
                  </a:lnTo>
                  <a:lnTo>
                    <a:pt x="2957" y="27513"/>
                  </a:lnTo>
                  <a:lnTo>
                    <a:pt x="3439" y="27513"/>
                  </a:lnTo>
                  <a:lnTo>
                    <a:pt x="3620" y="27453"/>
                  </a:lnTo>
                  <a:lnTo>
                    <a:pt x="3862" y="27332"/>
                  </a:lnTo>
                  <a:lnTo>
                    <a:pt x="4043" y="27212"/>
                  </a:lnTo>
                  <a:lnTo>
                    <a:pt x="4164" y="27031"/>
                  </a:lnTo>
                  <a:lnTo>
                    <a:pt x="4284" y="26789"/>
                  </a:lnTo>
                  <a:lnTo>
                    <a:pt x="4345" y="26608"/>
                  </a:lnTo>
                  <a:lnTo>
                    <a:pt x="4345" y="26367"/>
                  </a:lnTo>
                  <a:lnTo>
                    <a:pt x="4284" y="26005"/>
                  </a:lnTo>
                  <a:lnTo>
                    <a:pt x="4164" y="25703"/>
                  </a:lnTo>
                  <a:lnTo>
                    <a:pt x="3982" y="25522"/>
                  </a:lnTo>
                  <a:lnTo>
                    <a:pt x="3741" y="25341"/>
                  </a:lnTo>
                  <a:lnTo>
                    <a:pt x="3500" y="25221"/>
                  </a:lnTo>
                  <a:close/>
                  <a:moveTo>
                    <a:pt x="8689" y="25221"/>
                  </a:moveTo>
                  <a:lnTo>
                    <a:pt x="8447" y="25341"/>
                  </a:lnTo>
                  <a:lnTo>
                    <a:pt x="8206" y="25522"/>
                  </a:lnTo>
                  <a:lnTo>
                    <a:pt x="8025" y="25703"/>
                  </a:lnTo>
                  <a:lnTo>
                    <a:pt x="7904" y="26005"/>
                  </a:lnTo>
                  <a:lnTo>
                    <a:pt x="7844" y="26367"/>
                  </a:lnTo>
                  <a:lnTo>
                    <a:pt x="7844" y="26608"/>
                  </a:lnTo>
                  <a:lnTo>
                    <a:pt x="7904" y="26789"/>
                  </a:lnTo>
                  <a:lnTo>
                    <a:pt x="8025" y="27031"/>
                  </a:lnTo>
                  <a:lnTo>
                    <a:pt x="8146" y="27212"/>
                  </a:lnTo>
                  <a:lnTo>
                    <a:pt x="8327" y="27332"/>
                  </a:lnTo>
                  <a:lnTo>
                    <a:pt x="8568" y="27453"/>
                  </a:lnTo>
                  <a:lnTo>
                    <a:pt x="8749" y="27513"/>
                  </a:lnTo>
                  <a:lnTo>
                    <a:pt x="9232" y="27513"/>
                  </a:lnTo>
                  <a:lnTo>
                    <a:pt x="9413" y="27453"/>
                  </a:lnTo>
                  <a:lnTo>
                    <a:pt x="9654" y="27332"/>
                  </a:lnTo>
                  <a:lnTo>
                    <a:pt x="9835" y="27212"/>
                  </a:lnTo>
                  <a:lnTo>
                    <a:pt x="9956" y="27031"/>
                  </a:lnTo>
                  <a:lnTo>
                    <a:pt x="10076" y="26789"/>
                  </a:lnTo>
                  <a:lnTo>
                    <a:pt x="10137" y="26608"/>
                  </a:lnTo>
                  <a:lnTo>
                    <a:pt x="10137" y="26367"/>
                  </a:lnTo>
                  <a:lnTo>
                    <a:pt x="10076" y="26005"/>
                  </a:lnTo>
                  <a:lnTo>
                    <a:pt x="9956" y="25703"/>
                  </a:lnTo>
                  <a:lnTo>
                    <a:pt x="9775" y="25522"/>
                  </a:lnTo>
                  <a:lnTo>
                    <a:pt x="9533" y="25341"/>
                  </a:lnTo>
                  <a:lnTo>
                    <a:pt x="9292" y="25221"/>
                  </a:lnTo>
                  <a:close/>
                  <a:moveTo>
                    <a:pt x="14481" y="25221"/>
                  </a:moveTo>
                  <a:lnTo>
                    <a:pt x="14240" y="25341"/>
                  </a:lnTo>
                  <a:lnTo>
                    <a:pt x="13998" y="25522"/>
                  </a:lnTo>
                  <a:lnTo>
                    <a:pt x="13817" y="25703"/>
                  </a:lnTo>
                  <a:lnTo>
                    <a:pt x="13697" y="26005"/>
                  </a:lnTo>
                  <a:lnTo>
                    <a:pt x="13636" y="26367"/>
                  </a:lnTo>
                  <a:lnTo>
                    <a:pt x="13636" y="26608"/>
                  </a:lnTo>
                  <a:lnTo>
                    <a:pt x="13697" y="26789"/>
                  </a:lnTo>
                  <a:lnTo>
                    <a:pt x="13817" y="27031"/>
                  </a:lnTo>
                  <a:lnTo>
                    <a:pt x="13938" y="27212"/>
                  </a:lnTo>
                  <a:lnTo>
                    <a:pt x="14119" y="27332"/>
                  </a:lnTo>
                  <a:lnTo>
                    <a:pt x="14360" y="27453"/>
                  </a:lnTo>
                  <a:lnTo>
                    <a:pt x="14541" y="27513"/>
                  </a:lnTo>
                  <a:lnTo>
                    <a:pt x="15024" y="27513"/>
                  </a:lnTo>
                  <a:lnTo>
                    <a:pt x="15205" y="27453"/>
                  </a:lnTo>
                  <a:lnTo>
                    <a:pt x="15446" y="27332"/>
                  </a:lnTo>
                  <a:lnTo>
                    <a:pt x="15627" y="27212"/>
                  </a:lnTo>
                  <a:lnTo>
                    <a:pt x="15748" y="27031"/>
                  </a:lnTo>
                  <a:lnTo>
                    <a:pt x="15869" y="26789"/>
                  </a:lnTo>
                  <a:lnTo>
                    <a:pt x="15929" y="26608"/>
                  </a:lnTo>
                  <a:lnTo>
                    <a:pt x="15929" y="26367"/>
                  </a:lnTo>
                  <a:lnTo>
                    <a:pt x="15869" y="26005"/>
                  </a:lnTo>
                  <a:lnTo>
                    <a:pt x="15748" y="25703"/>
                  </a:lnTo>
                  <a:lnTo>
                    <a:pt x="15567" y="25522"/>
                  </a:lnTo>
                  <a:lnTo>
                    <a:pt x="15326" y="25341"/>
                  </a:lnTo>
                  <a:lnTo>
                    <a:pt x="15084" y="25221"/>
                  </a:lnTo>
                  <a:close/>
                  <a:moveTo>
                    <a:pt x="20273" y="25221"/>
                  </a:moveTo>
                  <a:lnTo>
                    <a:pt x="20032" y="25341"/>
                  </a:lnTo>
                  <a:lnTo>
                    <a:pt x="19790" y="25522"/>
                  </a:lnTo>
                  <a:lnTo>
                    <a:pt x="19609" y="25703"/>
                  </a:lnTo>
                  <a:lnTo>
                    <a:pt x="19489" y="26005"/>
                  </a:lnTo>
                  <a:lnTo>
                    <a:pt x="19428" y="26367"/>
                  </a:lnTo>
                  <a:lnTo>
                    <a:pt x="19428" y="26608"/>
                  </a:lnTo>
                  <a:lnTo>
                    <a:pt x="19489" y="26789"/>
                  </a:lnTo>
                  <a:lnTo>
                    <a:pt x="19609" y="27031"/>
                  </a:lnTo>
                  <a:lnTo>
                    <a:pt x="19730" y="27212"/>
                  </a:lnTo>
                  <a:lnTo>
                    <a:pt x="19911" y="27332"/>
                  </a:lnTo>
                  <a:lnTo>
                    <a:pt x="20152" y="27453"/>
                  </a:lnTo>
                  <a:lnTo>
                    <a:pt x="20333" y="27513"/>
                  </a:lnTo>
                  <a:lnTo>
                    <a:pt x="20816" y="27513"/>
                  </a:lnTo>
                  <a:lnTo>
                    <a:pt x="20997" y="27453"/>
                  </a:lnTo>
                  <a:lnTo>
                    <a:pt x="21239" y="27332"/>
                  </a:lnTo>
                  <a:lnTo>
                    <a:pt x="21420" y="27212"/>
                  </a:lnTo>
                  <a:lnTo>
                    <a:pt x="21540" y="27031"/>
                  </a:lnTo>
                  <a:lnTo>
                    <a:pt x="21661" y="26789"/>
                  </a:lnTo>
                  <a:lnTo>
                    <a:pt x="21721" y="26608"/>
                  </a:lnTo>
                  <a:lnTo>
                    <a:pt x="21721" y="26367"/>
                  </a:lnTo>
                  <a:lnTo>
                    <a:pt x="21661" y="26005"/>
                  </a:lnTo>
                  <a:lnTo>
                    <a:pt x="21540" y="25703"/>
                  </a:lnTo>
                  <a:lnTo>
                    <a:pt x="21359" y="25522"/>
                  </a:lnTo>
                  <a:lnTo>
                    <a:pt x="21118" y="25341"/>
                  </a:lnTo>
                  <a:lnTo>
                    <a:pt x="20876" y="25221"/>
                  </a:lnTo>
                  <a:close/>
                  <a:moveTo>
                    <a:pt x="26065" y="25221"/>
                  </a:moveTo>
                  <a:lnTo>
                    <a:pt x="25824" y="25341"/>
                  </a:lnTo>
                  <a:lnTo>
                    <a:pt x="25583" y="25522"/>
                  </a:lnTo>
                  <a:lnTo>
                    <a:pt x="25402" y="25703"/>
                  </a:lnTo>
                  <a:lnTo>
                    <a:pt x="25281" y="26005"/>
                  </a:lnTo>
                  <a:lnTo>
                    <a:pt x="25221" y="26367"/>
                  </a:lnTo>
                  <a:lnTo>
                    <a:pt x="25221" y="26608"/>
                  </a:lnTo>
                  <a:lnTo>
                    <a:pt x="25281" y="26789"/>
                  </a:lnTo>
                  <a:lnTo>
                    <a:pt x="25402" y="27031"/>
                  </a:lnTo>
                  <a:lnTo>
                    <a:pt x="25522" y="27212"/>
                  </a:lnTo>
                  <a:lnTo>
                    <a:pt x="25703" y="27332"/>
                  </a:lnTo>
                  <a:lnTo>
                    <a:pt x="25945" y="27453"/>
                  </a:lnTo>
                  <a:lnTo>
                    <a:pt x="26126" y="27513"/>
                  </a:lnTo>
                  <a:lnTo>
                    <a:pt x="26608" y="27513"/>
                  </a:lnTo>
                  <a:lnTo>
                    <a:pt x="26789" y="27453"/>
                  </a:lnTo>
                  <a:lnTo>
                    <a:pt x="27031" y="27332"/>
                  </a:lnTo>
                  <a:lnTo>
                    <a:pt x="27212" y="27212"/>
                  </a:lnTo>
                  <a:lnTo>
                    <a:pt x="27332" y="27031"/>
                  </a:lnTo>
                  <a:lnTo>
                    <a:pt x="27453" y="26789"/>
                  </a:lnTo>
                  <a:lnTo>
                    <a:pt x="27513" y="26608"/>
                  </a:lnTo>
                  <a:lnTo>
                    <a:pt x="27513" y="26367"/>
                  </a:lnTo>
                  <a:lnTo>
                    <a:pt x="27453" y="26005"/>
                  </a:lnTo>
                  <a:lnTo>
                    <a:pt x="27332" y="25703"/>
                  </a:lnTo>
                  <a:lnTo>
                    <a:pt x="27151" y="25522"/>
                  </a:lnTo>
                  <a:lnTo>
                    <a:pt x="26910" y="25341"/>
                  </a:lnTo>
                  <a:lnTo>
                    <a:pt x="26669" y="25221"/>
                  </a:lnTo>
                  <a:close/>
                  <a:moveTo>
                    <a:pt x="31858" y="25221"/>
                  </a:moveTo>
                  <a:lnTo>
                    <a:pt x="31616" y="25341"/>
                  </a:lnTo>
                  <a:lnTo>
                    <a:pt x="31375" y="25522"/>
                  </a:lnTo>
                  <a:lnTo>
                    <a:pt x="31194" y="25703"/>
                  </a:lnTo>
                  <a:lnTo>
                    <a:pt x="31073" y="26005"/>
                  </a:lnTo>
                  <a:lnTo>
                    <a:pt x="31013" y="26367"/>
                  </a:lnTo>
                  <a:lnTo>
                    <a:pt x="31013" y="26608"/>
                  </a:lnTo>
                  <a:lnTo>
                    <a:pt x="31073" y="26789"/>
                  </a:lnTo>
                  <a:lnTo>
                    <a:pt x="31194" y="27031"/>
                  </a:lnTo>
                  <a:lnTo>
                    <a:pt x="31315" y="27212"/>
                  </a:lnTo>
                  <a:lnTo>
                    <a:pt x="31496" y="27332"/>
                  </a:lnTo>
                  <a:lnTo>
                    <a:pt x="31737" y="27453"/>
                  </a:lnTo>
                  <a:lnTo>
                    <a:pt x="31918" y="27513"/>
                  </a:lnTo>
                  <a:lnTo>
                    <a:pt x="32401" y="27513"/>
                  </a:lnTo>
                  <a:lnTo>
                    <a:pt x="32582" y="27453"/>
                  </a:lnTo>
                  <a:lnTo>
                    <a:pt x="32823" y="27332"/>
                  </a:lnTo>
                  <a:lnTo>
                    <a:pt x="33004" y="27212"/>
                  </a:lnTo>
                  <a:lnTo>
                    <a:pt x="33125" y="27031"/>
                  </a:lnTo>
                  <a:lnTo>
                    <a:pt x="33245" y="26789"/>
                  </a:lnTo>
                  <a:lnTo>
                    <a:pt x="33306" y="26608"/>
                  </a:lnTo>
                  <a:lnTo>
                    <a:pt x="33306" y="26367"/>
                  </a:lnTo>
                  <a:lnTo>
                    <a:pt x="33245" y="26005"/>
                  </a:lnTo>
                  <a:lnTo>
                    <a:pt x="33125" y="25703"/>
                  </a:lnTo>
                  <a:lnTo>
                    <a:pt x="32944" y="25522"/>
                  </a:lnTo>
                  <a:lnTo>
                    <a:pt x="32702" y="25341"/>
                  </a:lnTo>
                  <a:lnTo>
                    <a:pt x="32461" y="25221"/>
                  </a:lnTo>
                  <a:close/>
                  <a:moveTo>
                    <a:pt x="37650" y="25221"/>
                  </a:moveTo>
                  <a:lnTo>
                    <a:pt x="37408" y="25341"/>
                  </a:lnTo>
                  <a:lnTo>
                    <a:pt x="37167" y="25522"/>
                  </a:lnTo>
                  <a:lnTo>
                    <a:pt x="36986" y="25703"/>
                  </a:lnTo>
                  <a:lnTo>
                    <a:pt x="36865" y="26005"/>
                  </a:lnTo>
                  <a:lnTo>
                    <a:pt x="36805" y="26367"/>
                  </a:lnTo>
                  <a:lnTo>
                    <a:pt x="36805" y="26608"/>
                  </a:lnTo>
                  <a:lnTo>
                    <a:pt x="36865" y="26789"/>
                  </a:lnTo>
                  <a:lnTo>
                    <a:pt x="36986" y="27031"/>
                  </a:lnTo>
                  <a:lnTo>
                    <a:pt x="37107" y="27212"/>
                  </a:lnTo>
                  <a:lnTo>
                    <a:pt x="37288" y="27332"/>
                  </a:lnTo>
                  <a:lnTo>
                    <a:pt x="37529" y="27453"/>
                  </a:lnTo>
                  <a:lnTo>
                    <a:pt x="37710" y="27513"/>
                  </a:lnTo>
                  <a:lnTo>
                    <a:pt x="38193" y="27513"/>
                  </a:lnTo>
                  <a:lnTo>
                    <a:pt x="38374" y="27453"/>
                  </a:lnTo>
                  <a:lnTo>
                    <a:pt x="38615" y="27332"/>
                  </a:lnTo>
                  <a:lnTo>
                    <a:pt x="38796" y="27212"/>
                  </a:lnTo>
                  <a:lnTo>
                    <a:pt x="38917" y="27031"/>
                  </a:lnTo>
                  <a:lnTo>
                    <a:pt x="39038" y="26789"/>
                  </a:lnTo>
                  <a:lnTo>
                    <a:pt x="39098" y="26608"/>
                  </a:lnTo>
                  <a:lnTo>
                    <a:pt x="39098" y="26367"/>
                  </a:lnTo>
                  <a:lnTo>
                    <a:pt x="39038" y="26005"/>
                  </a:lnTo>
                  <a:lnTo>
                    <a:pt x="38917" y="25703"/>
                  </a:lnTo>
                  <a:lnTo>
                    <a:pt x="38736" y="25522"/>
                  </a:lnTo>
                  <a:lnTo>
                    <a:pt x="38495" y="25341"/>
                  </a:lnTo>
                  <a:lnTo>
                    <a:pt x="38253" y="25221"/>
                  </a:lnTo>
                  <a:close/>
                  <a:moveTo>
                    <a:pt x="43442" y="25221"/>
                  </a:moveTo>
                  <a:lnTo>
                    <a:pt x="43201" y="25341"/>
                  </a:lnTo>
                  <a:lnTo>
                    <a:pt x="42959" y="25522"/>
                  </a:lnTo>
                  <a:lnTo>
                    <a:pt x="42778" y="25703"/>
                  </a:lnTo>
                  <a:lnTo>
                    <a:pt x="42658" y="26005"/>
                  </a:lnTo>
                  <a:lnTo>
                    <a:pt x="42597" y="26367"/>
                  </a:lnTo>
                  <a:lnTo>
                    <a:pt x="42597" y="26608"/>
                  </a:lnTo>
                  <a:lnTo>
                    <a:pt x="42658" y="26789"/>
                  </a:lnTo>
                  <a:lnTo>
                    <a:pt x="42778" y="27031"/>
                  </a:lnTo>
                  <a:lnTo>
                    <a:pt x="42899" y="27212"/>
                  </a:lnTo>
                  <a:lnTo>
                    <a:pt x="43080" y="27332"/>
                  </a:lnTo>
                  <a:lnTo>
                    <a:pt x="43321" y="27453"/>
                  </a:lnTo>
                  <a:lnTo>
                    <a:pt x="43502" y="27513"/>
                  </a:lnTo>
                  <a:lnTo>
                    <a:pt x="43985" y="27513"/>
                  </a:lnTo>
                  <a:lnTo>
                    <a:pt x="44166" y="27453"/>
                  </a:lnTo>
                  <a:lnTo>
                    <a:pt x="44407" y="27332"/>
                  </a:lnTo>
                  <a:lnTo>
                    <a:pt x="44588" y="27212"/>
                  </a:lnTo>
                  <a:lnTo>
                    <a:pt x="44709" y="27031"/>
                  </a:lnTo>
                  <a:lnTo>
                    <a:pt x="44830" y="26789"/>
                  </a:lnTo>
                  <a:lnTo>
                    <a:pt x="44890" y="26608"/>
                  </a:lnTo>
                  <a:lnTo>
                    <a:pt x="44890" y="26367"/>
                  </a:lnTo>
                  <a:lnTo>
                    <a:pt x="44830" y="26005"/>
                  </a:lnTo>
                  <a:lnTo>
                    <a:pt x="44709" y="25703"/>
                  </a:lnTo>
                  <a:lnTo>
                    <a:pt x="44528" y="25522"/>
                  </a:lnTo>
                  <a:lnTo>
                    <a:pt x="44287" y="25341"/>
                  </a:lnTo>
                  <a:lnTo>
                    <a:pt x="44045" y="25221"/>
                  </a:lnTo>
                  <a:close/>
                  <a:moveTo>
                    <a:pt x="49234" y="25221"/>
                  </a:moveTo>
                  <a:lnTo>
                    <a:pt x="48993" y="25341"/>
                  </a:lnTo>
                  <a:lnTo>
                    <a:pt x="48752" y="25522"/>
                  </a:lnTo>
                  <a:lnTo>
                    <a:pt x="48571" y="25703"/>
                  </a:lnTo>
                  <a:lnTo>
                    <a:pt x="48450" y="26005"/>
                  </a:lnTo>
                  <a:lnTo>
                    <a:pt x="48390" y="26367"/>
                  </a:lnTo>
                  <a:lnTo>
                    <a:pt x="48390" y="26608"/>
                  </a:lnTo>
                  <a:lnTo>
                    <a:pt x="48450" y="26789"/>
                  </a:lnTo>
                  <a:lnTo>
                    <a:pt x="48571" y="27031"/>
                  </a:lnTo>
                  <a:lnTo>
                    <a:pt x="48691" y="27212"/>
                  </a:lnTo>
                  <a:lnTo>
                    <a:pt x="48872" y="27332"/>
                  </a:lnTo>
                  <a:lnTo>
                    <a:pt x="49114" y="27453"/>
                  </a:lnTo>
                  <a:lnTo>
                    <a:pt x="49295" y="27513"/>
                  </a:lnTo>
                  <a:lnTo>
                    <a:pt x="49777" y="27513"/>
                  </a:lnTo>
                  <a:lnTo>
                    <a:pt x="49958" y="27453"/>
                  </a:lnTo>
                  <a:lnTo>
                    <a:pt x="50200" y="27332"/>
                  </a:lnTo>
                  <a:lnTo>
                    <a:pt x="50381" y="27212"/>
                  </a:lnTo>
                  <a:lnTo>
                    <a:pt x="50501" y="27031"/>
                  </a:lnTo>
                  <a:lnTo>
                    <a:pt x="50622" y="26789"/>
                  </a:lnTo>
                  <a:lnTo>
                    <a:pt x="50682" y="26608"/>
                  </a:lnTo>
                  <a:lnTo>
                    <a:pt x="50682" y="26367"/>
                  </a:lnTo>
                  <a:lnTo>
                    <a:pt x="50622" y="26005"/>
                  </a:lnTo>
                  <a:lnTo>
                    <a:pt x="50501" y="25703"/>
                  </a:lnTo>
                  <a:lnTo>
                    <a:pt x="50320" y="25522"/>
                  </a:lnTo>
                  <a:lnTo>
                    <a:pt x="50079" y="25341"/>
                  </a:lnTo>
                  <a:lnTo>
                    <a:pt x="49838" y="25221"/>
                  </a:lnTo>
                  <a:close/>
                  <a:moveTo>
                    <a:pt x="55027" y="25221"/>
                  </a:moveTo>
                  <a:lnTo>
                    <a:pt x="54785" y="25341"/>
                  </a:lnTo>
                  <a:lnTo>
                    <a:pt x="54544" y="25522"/>
                  </a:lnTo>
                  <a:lnTo>
                    <a:pt x="54363" y="25703"/>
                  </a:lnTo>
                  <a:lnTo>
                    <a:pt x="54242" y="26005"/>
                  </a:lnTo>
                  <a:lnTo>
                    <a:pt x="54182" y="26367"/>
                  </a:lnTo>
                  <a:lnTo>
                    <a:pt x="54182" y="26608"/>
                  </a:lnTo>
                  <a:lnTo>
                    <a:pt x="54242" y="26789"/>
                  </a:lnTo>
                  <a:lnTo>
                    <a:pt x="54363" y="27031"/>
                  </a:lnTo>
                  <a:lnTo>
                    <a:pt x="54483" y="27212"/>
                  </a:lnTo>
                  <a:lnTo>
                    <a:pt x="54665" y="27332"/>
                  </a:lnTo>
                  <a:lnTo>
                    <a:pt x="54906" y="27453"/>
                  </a:lnTo>
                  <a:lnTo>
                    <a:pt x="55087" y="27513"/>
                  </a:lnTo>
                  <a:lnTo>
                    <a:pt x="55570" y="27513"/>
                  </a:lnTo>
                  <a:lnTo>
                    <a:pt x="55751" y="27453"/>
                  </a:lnTo>
                  <a:lnTo>
                    <a:pt x="55992" y="27332"/>
                  </a:lnTo>
                  <a:lnTo>
                    <a:pt x="56173" y="27212"/>
                  </a:lnTo>
                  <a:lnTo>
                    <a:pt x="56294" y="27031"/>
                  </a:lnTo>
                  <a:lnTo>
                    <a:pt x="56414" y="26789"/>
                  </a:lnTo>
                  <a:lnTo>
                    <a:pt x="56475" y="26608"/>
                  </a:lnTo>
                  <a:lnTo>
                    <a:pt x="56475" y="26367"/>
                  </a:lnTo>
                  <a:lnTo>
                    <a:pt x="56414" y="26005"/>
                  </a:lnTo>
                  <a:lnTo>
                    <a:pt x="56294" y="25703"/>
                  </a:lnTo>
                  <a:lnTo>
                    <a:pt x="56113" y="25522"/>
                  </a:lnTo>
                  <a:lnTo>
                    <a:pt x="55871" y="25341"/>
                  </a:lnTo>
                  <a:lnTo>
                    <a:pt x="55630" y="25221"/>
                  </a:lnTo>
                  <a:close/>
                  <a:moveTo>
                    <a:pt x="60819" y="25221"/>
                  </a:moveTo>
                  <a:lnTo>
                    <a:pt x="60577" y="25341"/>
                  </a:lnTo>
                  <a:lnTo>
                    <a:pt x="60336" y="25522"/>
                  </a:lnTo>
                  <a:lnTo>
                    <a:pt x="60155" y="25703"/>
                  </a:lnTo>
                  <a:lnTo>
                    <a:pt x="60034" y="26005"/>
                  </a:lnTo>
                  <a:lnTo>
                    <a:pt x="59974" y="26367"/>
                  </a:lnTo>
                  <a:lnTo>
                    <a:pt x="59974" y="26608"/>
                  </a:lnTo>
                  <a:lnTo>
                    <a:pt x="60034" y="26789"/>
                  </a:lnTo>
                  <a:lnTo>
                    <a:pt x="60155" y="27031"/>
                  </a:lnTo>
                  <a:lnTo>
                    <a:pt x="60276" y="27212"/>
                  </a:lnTo>
                  <a:lnTo>
                    <a:pt x="60457" y="27332"/>
                  </a:lnTo>
                  <a:lnTo>
                    <a:pt x="60698" y="27453"/>
                  </a:lnTo>
                  <a:lnTo>
                    <a:pt x="60879" y="27513"/>
                  </a:lnTo>
                  <a:lnTo>
                    <a:pt x="61362" y="27513"/>
                  </a:lnTo>
                  <a:lnTo>
                    <a:pt x="61543" y="27453"/>
                  </a:lnTo>
                  <a:lnTo>
                    <a:pt x="61784" y="27332"/>
                  </a:lnTo>
                  <a:lnTo>
                    <a:pt x="61965" y="27212"/>
                  </a:lnTo>
                  <a:lnTo>
                    <a:pt x="62086" y="27031"/>
                  </a:lnTo>
                  <a:lnTo>
                    <a:pt x="62206" y="26789"/>
                  </a:lnTo>
                  <a:lnTo>
                    <a:pt x="62267" y="26608"/>
                  </a:lnTo>
                  <a:lnTo>
                    <a:pt x="62267" y="26367"/>
                  </a:lnTo>
                  <a:lnTo>
                    <a:pt x="62206" y="26005"/>
                  </a:lnTo>
                  <a:lnTo>
                    <a:pt x="62086" y="25703"/>
                  </a:lnTo>
                  <a:lnTo>
                    <a:pt x="61905" y="25522"/>
                  </a:lnTo>
                  <a:lnTo>
                    <a:pt x="61663" y="25341"/>
                  </a:lnTo>
                  <a:lnTo>
                    <a:pt x="61422" y="25221"/>
                  </a:lnTo>
                  <a:close/>
                  <a:moveTo>
                    <a:pt x="66611" y="25221"/>
                  </a:moveTo>
                  <a:lnTo>
                    <a:pt x="66370" y="25341"/>
                  </a:lnTo>
                  <a:lnTo>
                    <a:pt x="66128" y="25522"/>
                  </a:lnTo>
                  <a:lnTo>
                    <a:pt x="65947" y="25703"/>
                  </a:lnTo>
                  <a:lnTo>
                    <a:pt x="65827" y="26005"/>
                  </a:lnTo>
                  <a:lnTo>
                    <a:pt x="65766" y="26367"/>
                  </a:lnTo>
                  <a:lnTo>
                    <a:pt x="65766" y="26608"/>
                  </a:lnTo>
                  <a:lnTo>
                    <a:pt x="65827" y="26789"/>
                  </a:lnTo>
                  <a:lnTo>
                    <a:pt x="65947" y="27031"/>
                  </a:lnTo>
                  <a:lnTo>
                    <a:pt x="66068" y="27212"/>
                  </a:lnTo>
                  <a:lnTo>
                    <a:pt x="66249" y="27332"/>
                  </a:lnTo>
                  <a:lnTo>
                    <a:pt x="66490" y="27453"/>
                  </a:lnTo>
                  <a:lnTo>
                    <a:pt x="66671" y="27513"/>
                  </a:lnTo>
                  <a:lnTo>
                    <a:pt x="67154" y="27513"/>
                  </a:lnTo>
                  <a:lnTo>
                    <a:pt x="67335" y="27453"/>
                  </a:lnTo>
                  <a:lnTo>
                    <a:pt x="67576" y="27332"/>
                  </a:lnTo>
                  <a:lnTo>
                    <a:pt x="67757" y="27212"/>
                  </a:lnTo>
                  <a:lnTo>
                    <a:pt x="67878" y="27031"/>
                  </a:lnTo>
                  <a:lnTo>
                    <a:pt x="67999" y="26789"/>
                  </a:lnTo>
                  <a:lnTo>
                    <a:pt x="68059" y="26608"/>
                  </a:lnTo>
                  <a:lnTo>
                    <a:pt x="68059" y="26367"/>
                  </a:lnTo>
                  <a:lnTo>
                    <a:pt x="67999" y="26005"/>
                  </a:lnTo>
                  <a:lnTo>
                    <a:pt x="67878" y="25703"/>
                  </a:lnTo>
                  <a:lnTo>
                    <a:pt x="67697" y="25522"/>
                  </a:lnTo>
                  <a:lnTo>
                    <a:pt x="67456" y="25341"/>
                  </a:lnTo>
                  <a:lnTo>
                    <a:pt x="67214" y="25221"/>
                  </a:lnTo>
                  <a:close/>
                  <a:moveTo>
                    <a:pt x="72403" y="25221"/>
                  </a:moveTo>
                  <a:lnTo>
                    <a:pt x="72162" y="25341"/>
                  </a:lnTo>
                  <a:lnTo>
                    <a:pt x="71921" y="25522"/>
                  </a:lnTo>
                  <a:lnTo>
                    <a:pt x="71740" y="25703"/>
                  </a:lnTo>
                  <a:lnTo>
                    <a:pt x="71619" y="26005"/>
                  </a:lnTo>
                  <a:lnTo>
                    <a:pt x="71559" y="26367"/>
                  </a:lnTo>
                  <a:lnTo>
                    <a:pt x="71559" y="26608"/>
                  </a:lnTo>
                  <a:lnTo>
                    <a:pt x="71619" y="26789"/>
                  </a:lnTo>
                  <a:lnTo>
                    <a:pt x="71740" y="27031"/>
                  </a:lnTo>
                  <a:lnTo>
                    <a:pt x="71860" y="27212"/>
                  </a:lnTo>
                  <a:lnTo>
                    <a:pt x="72041" y="27332"/>
                  </a:lnTo>
                  <a:lnTo>
                    <a:pt x="72283" y="27453"/>
                  </a:lnTo>
                  <a:lnTo>
                    <a:pt x="72464" y="27513"/>
                  </a:lnTo>
                  <a:lnTo>
                    <a:pt x="72946" y="27513"/>
                  </a:lnTo>
                  <a:lnTo>
                    <a:pt x="73127" y="27453"/>
                  </a:lnTo>
                  <a:lnTo>
                    <a:pt x="73369" y="27332"/>
                  </a:lnTo>
                  <a:lnTo>
                    <a:pt x="73550" y="27212"/>
                  </a:lnTo>
                  <a:lnTo>
                    <a:pt x="73670" y="27031"/>
                  </a:lnTo>
                  <a:lnTo>
                    <a:pt x="73791" y="26789"/>
                  </a:lnTo>
                  <a:lnTo>
                    <a:pt x="73851" y="26608"/>
                  </a:lnTo>
                  <a:lnTo>
                    <a:pt x="73851" y="26367"/>
                  </a:lnTo>
                  <a:lnTo>
                    <a:pt x="73791" y="26005"/>
                  </a:lnTo>
                  <a:lnTo>
                    <a:pt x="73670" y="25703"/>
                  </a:lnTo>
                  <a:lnTo>
                    <a:pt x="73489" y="25522"/>
                  </a:lnTo>
                  <a:lnTo>
                    <a:pt x="73248" y="25341"/>
                  </a:lnTo>
                  <a:lnTo>
                    <a:pt x="73007" y="25221"/>
                  </a:lnTo>
                  <a:close/>
                  <a:moveTo>
                    <a:pt x="1147" y="28479"/>
                  </a:moveTo>
                  <a:lnTo>
                    <a:pt x="724" y="30349"/>
                  </a:lnTo>
                  <a:lnTo>
                    <a:pt x="724" y="30349"/>
                  </a:lnTo>
                  <a:lnTo>
                    <a:pt x="1026" y="30168"/>
                  </a:lnTo>
                  <a:lnTo>
                    <a:pt x="1267" y="29927"/>
                  </a:lnTo>
                  <a:lnTo>
                    <a:pt x="1388" y="29625"/>
                  </a:lnTo>
                  <a:lnTo>
                    <a:pt x="1448" y="29263"/>
                  </a:lnTo>
                  <a:lnTo>
                    <a:pt x="1448" y="29022"/>
                  </a:lnTo>
                  <a:lnTo>
                    <a:pt x="1388" y="28841"/>
                  </a:lnTo>
                  <a:lnTo>
                    <a:pt x="1267" y="28660"/>
                  </a:lnTo>
                  <a:lnTo>
                    <a:pt x="1147" y="28479"/>
                  </a:lnTo>
                  <a:close/>
                  <a:moveTo>
                    <a:pt x="74756" y="28479"/>
                  </a:moveTo>
                  <a:lnTo>
                    <a:pt x="74636" y="28660"/>
                  </a:lnTo>
                  <a:lnTo>
                    <a:pt x="74515" y="28841"/>
                  </a:lnTo>
                  <a:lnTo>
                    <a:pt x="74455" y="29022"/>
                  </a:lnTo>
                  <a:lnTo>
                    <a:pt x="74455" y="29263"/>
                  </a:lnTo>
                  <a:lnTo>
                    <a:pt x="74515" y="29625"/>
                  </a:lnTo>
                  <a:lnTo>
                    <a:pt x="74636" y="29927"/>
                  </a:lnTo>
                  <a:lnTo>
                    <a:pt x="74877" y="30168"/>
                  </a:lnTo>
                  <a:lnTo>
                    <a:pt x="75179" y="30349"/>
                  </a:lnTo>
                  <a:lnTo>
                    <a:pt x="74756" y="28479"/>
                  </a:lnTo>
                  <a:close/>
                  <a:moveTo>
                    <a:pt x="5853" y="28117"/>
                  </a:moveTo>
                  <a:lnTo>
                    <a:pt x="5672" y="28177"/>
                  </a:lnTo>
                  <a:lnTo>
                    <a:pt x="5431" y="28298"/>
                  </a:lnTo>
                  <a:lnTo>
                    <a:pt x="5250" y="28418"/>
                  </a:lnTo>
                  <a:lnTo>
                    <a:pt x="5129" y="28599"/>
                  </a:lnTo>
                  <a:lnTo>
                    <a:pt x="5008" y="28841"/>
                  </a:lnTo>
                  <a:lnTo>
                    <a:pt x="4948" y="29022"/>
                  </a:lnTo>
                  <a:lnTo>
                    <a:pt x="4948" y="29263"/>
                  </a:lnTo>
                  <a:lnTo>
                    <a:pt x="4948" y="29504"/>
                  </a:lnTo>
                  <a:lnTo>
                    <a:pt x="5008" y="29685"/>
                  </a:lnTo>
                  <a:lnTo>
                    <a:pt x="5129" y="29927"/>
                  </a:lnTo>
                  <a:lnTo>
                    <a:pt x="5250" y="30108"/>
                  </a:lnTo>
                  <a:lnTo>
                    <a:pt x="5431" y="30228"/>
                  </a:lnTo>
                  <a:lnTo>
                    <a:pt x="5672" y="30349"/>
                  </a:lnTo>
                  <a:lnTo>
                    <a:pt x="5853" y="30409"/>
                  </a:lnTo>
                  <a:lnTo>
                    <a:pt x="6336" y="30409"/>
                  </a:lnTo>
                  <a:lnTo>
                    <a:pt x="6517" y="30349"/>
                  </a:lnTo>
                  <a:lnTo>
                    <a:pt x="6758" y="30228"/>
                  </a:lnTo>
                  <a:lnTo>
                    <a:pt x="6939" y="30108"/>
                  </a:lnTo>
                  <a:lnTo>
                    <a:pt x="7060" y="29927"/>
                  </a:lnTo>
                  <a:lnTo>
                    <a:pt x="7180" y="29685"/>
                  </a:lnTo>
                  <a:lnTo>
                    <a:pt x="7241" y="29504"/>
                  </a:lnTo>
                  <a:lnTo>
                    <a:pt x="7241" y="29263"/>
                  </a:lnTo>
                  <a:lnTo>
                    <a:pt x="7241" y="29022"/>
                  </a:lnTo>
                  <a:lnTo>
                    <a:pt x="7180" y="28841"/>
                  </a:lnTo>
                  <a:lnTo>
                    <a:pt x="7060" y="28599"/>
                  </a:lnTo>
                  <a:lnTo>
                    <a:pt x="6939" y="28418"/>
                  </a:lnTo>
                  <a:lnTo>
                    <a:pt x="6758" y="28298"/>
                  </a:lnTo>
                  <a:lnTo>
                    <a:pt x="6517" y="28177"/>
                  </a:lnTo>
                  <a:lnTo>
                    <a:pt x="6336" y="28117"/>
                  </a:lnTo>
                  <a:close/>
                  <a:moveTo>
                    <a:pt x="11645" y="28117"/>
                  </a:moveTo>
                  <a:lnTo>
                    <a:pt x="11464" y="28177"/>
                  </a:lnTo>
                  <a:lnTo>
                    <a:pt x="11223" y="28298"/>
                  </a:lnTo>
                  <a:lnTo>
                    <a:pt x="11042" y="28418"/>
                  </a:lnTo>
                  <a:lnTo>
                    <a:pt x="10921" y="28599"/>
                  </a:lnTo>
                  <a:lnTo>
                    <a:pt x="10800" y="28841"/>
                  </a:lnTo>
                  <a:lnTo>
                    <a:pt x="10740" y="29022"/>
                  </a:lnTo>
                  <a:lnTo>
                    <a:pt x="10740" y="29263"/>
                  </a:lnTo>
                  <a:lnTo>
                    <a:pt x="10740" y="29504"/>
                  </a:lnTo>
                  <a:lnTo>
                    <a:pt x="10800" y="29685"/>
                  </a:lnTo>
                  <a:lnTo>
                    <a:pt x="10921" y="29927"/>
                  </a:lnTo>
                  <a:lnTo>
                    <a:pt x="11042" y="30108"/>
                  </a:lnTo>
                  <a:lnTo>
                    <a:pt x="11223" y="30228"/>
                  </a:lnTo>
                  <a:lnTo>
                    <a:pt x="11464" y="30349"/>
                  </a:lnTo>
                  <a:lnTo>
                    <a:pt x="11645" y="30409"/>
                  </a:lnTo>
                  <a:lnTo>
                    <a:pt x="12128" y="30409"/>
                  </a:lnTo>
                  <a:lnTo>
                    <a:pt x="12309" y="30349"/>
                  </a:lnTo>
                  <a:lnTo>
                    <a:pt x="12550" y="30228"/>
                  </a:lnTo>
                  <a:lnTo>
                    <a:pt x="12731" y="30108"/>
                  </a:lnTo>
                  <a:lnTo>
                    <a:pt x="12852" y="29927"/>
                  </a:lnTo>
                  <a:lnTo>
                    <a:pt x="12973" y="29685"/>
                  </a:lnTo>
                  <a:lnTo>
                    <a:pt x="13033" y="29504"/>
                  </a:lnTo>
                  <a:lnTo>
                    <a:pt x="13033" y="29263"/>
                  </a:lnTo>
                  <a:lnTo>
                    <a:pt x="13033" y="29022"/>
                  </a:lnTo>
                  <a:lnTo>
                    <a:pt x="12973" y="28841"/>
                  </a:lnTo>
                  <a:lnTo>
                    <a:pt x="12852" y="28599"/>
                  </a:lnTo>
                  <a:lnTo>
                    <a:pt x="12731" y="28418"/>
                  </a:lnTo>
                  <a:lnTo>
                    <a:pt x="12550" y="28298"/>
                  </a:lnTo>
                  <a:lnTo>
                    <a:pt x="12309" y="28177"/>
                  </a:lnTo>
                  <a:lnTo>
                    <a:pt x="12128" y="28117"/>
                  </a:lnTo>
                  <a:close/>
                  <a:moveTo>
                    <a:pt x="17437" y="28117"/>
                  </a:moveTo>
                  <a:lnTo>
                    <a:pt x="17256" y="28177"/>
                  </a:lnTo>
                  <a:lnTo>
                    <a:pt x="17015" y="28298"/>
                  </a:lnTo>
                  <a:lnTo>
                    <a:pt x="16834" y="28418"/>
                  </a:lnTo>
                  <a:lnTo>
                    <a:pt x="16713" y="28599"/>
                  </a:lnTo>
                  <a:lnTo>
                    <a:pt x="16593" y="28841"/>
                  </a:lnTo>
                  <a:lnTo>
                    <a:pt x="16532" y="29022"/>
                  </a:lnTo>
                  <a:lnTo>
                    <a:pt x="16532" y="29263"/>
                  </a:lnTo>
                  <a:lnTo>
                    <a:pt x="16532" y="29504"/>
                  </a:lnTo>
                  <a:lnTo>
                    <a:pt x="16593" y="29685"/>
                  </a:lnTo>
                  <a:lnTo>
                    <a:pt x="16713" y="29927"/>
                  </a:lnTo>
                  <a:lnTo>
                    <a:pt x="16834" y="30108"/>
                  </a:lnTo>
                  <a:lnTo>
                    <a:pt x="17015" y="30228"/>
                  </a:lnTo>
                  <a:lnTo>
                    <a:pt x="17256" y="30349"/>
                  </a:lnTo>
                  <a:lnTo>
                    <a:pt x="17437" y="30409"/>
                  </a:lnTo>
                  <a:lnTo>
                    <a:pt x="17920" y="30409"/>
                  </a:lnTo>
                  <a:lnTo>
                    <a:pt x="18101" y="30349"/>
                  </a:lnTo>
                  <a:lnTo>
                    <a:pt x="18342" y="30228"/>
                  </a:lnTo>
                  <a:lnTo>
                    <a:pt x="18523" y="30108"/>
                  </a:lnTo>
                  <a:lnTo>
                    <a:pt x="18644" y="29927"/>
                  </a:lnTo>
                  <a:lnTo>
                    <a:pt x="18765" y="29685"/>
                  </a:lnTo>
                  <a:lnTo>
                    <a:pt x="18825" y="29504"/>
                  </a:lnTo>
                  <a:lnTo>
                    <a:pt x="18825" y="29263"/>
                  </a:lnTo>
                  <a:lnTo>
                    <a:pt x="18825" y="29022"/>
                  </a:lnTo>
                  <a:lnTo>
                    <a:pt x="18765" y="28841"/>
                  </a:lnTo>
                  <a:lnTo>
                    <a:pt x="18644" y="28599"/>
                  </a:lnTo>
                  <a:lnTo>
                    <a:pt x="18523" y="28418"/>
                  </a:lnTo>
                  <a:lnTo>
                    <a:pt x="18342" y="28298"/>
                  </a:lnTo>
                  <a:lnTo>
                    <a:pt x="18101" y="28177"/>
                  </a:lnTo>
                  <a:lnTo>
                    <a:pt x="17920" y="28117"/>
                  </a:lnTo>
                  <a:close/>
                  <a:moveTo>
                    <a:pt x="23230" y="28117"/>
                  </a:moveTo>
                  <a:lnTo>
                    <a:pt x="23049" y="28177"/>
                  </a:lnTo>
                  <a:lnTo>
                    <a:pt x="22807" y="28298"/>
                  </a:lnTo>
                  <a:lnTo>
                    <a:pt x="22626" y="28418"/>
                  </a:lnTo>
                  <a:lnTo>
                    <a:pt x="22506" y="28599"/>
                  </a:lnTo>
                  <a:lnTo>
                    <a:pt x="22385" y="28841"/>
                  </a:lnTo>
                  <a:lnTo>
                    <a:pt x="22325" y="29022"/>
                  </a:lnTo>
                  <a:lnTo>
                    <a:pt x="22325" y="29263"/>
                  </a:lnTo>
                  <a:lnTo>
                    <a:pt x="22325" y="29504"/>
                  </a:lnTo>
                  <a:lnTo>
                    <a:pt x="22385" y="29685"/>
                  </a:lnTo>
                  <a:lnTo>
                    <a:pt x="22506" y="29927"/>
                  </a:lnTo>
                  <a:lnTo>
                    <a:pt x="22626" y="30108"/>
                  </a:lnTo>
                  <a:lnTo>
                    <a:pt x="22807" y="30228"/>
                  </a:lnTo>
                  <a:lnTo>
                    <a:pt x="23049" y="30349"/>
                  </a:lnTo>
                  <a:lnTo>
                    <a:pt x="23230" y="30409"/>
                  </a:lnTo>
                  <a:lnTo>
                    <a:pt x="23712" y="30409"/>
                  </a:lnTo>
                  <a:lnTo>
                    <a:pt x="23893" y="30349"/>
                  </a:lnTo>
                  <a:lnTo>
                    <a:pt x="24135" y="30228"/>
                  </a:lnTo>
                  <a:lnTo>
                    <a:pt x="24316" y="30108"/>
                  </a:lnTo>
                  <a:lnTo>
                    <a:pt x="24436" y="29927"/>
                  </a:lnTo>
                  <a:lnTo>
                    <a:pt x="24557" y="29685"/>
                  </a:lnTo>
                  <a:lnTo>
                    <a:pt x="24617" y="29504"/>
                  </a:lnTo>
                  <a:lnTo>
                    <a:pt x="24617" y="29263"/>
                  </a:lnTo>
                  <a:lnTo>
                    <a:pt x="24617" y="29022"/>
                  </a:lnTo>
                  <a:lnTo>
                    <a:pt x="24557" y="28841"/>
                  </a:lnTo>
                  <a:lnTo>
                    <a:pt x="24436" y="28599"/>
                  </a:lnTo>
                  <a:lnTo>
                    <a:pt x="24316" y="28418"/>
                  </a:lnTo>
                  <a:lnTo>
                    <a:pt x="24135" y="28298"/>
                  </a:lnTo>
                  <a:lnTo>
                    <a:pt x="23893" y="28177"/>
                  </a:lnTo>
                  <a:lnTo>
                    <a:pt x="23712" y="28117"/>
                  </a:lnTo>
                  <a:close/>
                  <a:moveTo>
                    <a:pt x="29022" y="28117"/>
                  </a:moveTo>
                  <a:lnTo>
                    <a:pt x="28841" y="28177"/>
                  </a:lnTo>
                  <a:lnTo>
                    <a:pt x="28599" y="28298"/>
                  </a:lnTo>
                  <a:lnTo>
                    <a:pt x="28418" y="28418"/>
                  </a:lnTo>
                  <a:lnTo>
                    <a:pt x="28298" y="28599"/>
                  </a:lnTo>
                  <a:lnTo>
                    <a:pt x="28177" y="28841"/>
                  </a:lnTo>
                  <a:lnTo>
                    <a:pt x="28117" y="29022"/>
                  </a:lnTo>
                  <a:lnTo>
                    <a:pt x="28117" y="29263"/>
                  </a:lnTo>
                  <a:lnTo>
                    <a:pt x="28117" y="29504"/>
                  </a:lnTo>
                  <a:lnTo>
                    <a:pt x="28177" y="29685"/>
                  </a:lnTo>
                  <a:lnTo>
                    <a:pt x="28298" y="29927"/>
                  </a:lnTo>
                  <a:lnTo>
                    <a:pt x="28418" y="30108"/>
                  </a:lnTo>
                  <a:lnTo>
                    <a:pt x="28599" y="30228"/>
                  </a:lnTo>
                  <a:lnTo>
                    <a:pt x="28841" y="30349"/>
                  </a:lnTo>
                  <a:lnTo>
                    <a:pt x="29022" y="30409"/>
                  </a:lnTo>
                  <a:lnTo>
                    <a:pt x="29505" y="30409"/>
                  </a:lnTo>
                  <a:lnTo>
                    <a:pt x="29686" y="30349"/>
                  </a:lnTo>
                  <a:lnTo>
                    <a:pt x="29927" y="30228"/>
                  </a:lnTo>
                  <a:lnTo>
                    <a:pt x="30108" y="30108"/>
                  </a:lnTo>
                  <a:lnTo>
                    <a:pt x="30229" y="29927"/>
                  </a:lnTo>
                  <a:lnTo>
                    <a:pt x="30349" y="29685"/>
                  </a:lnTo>
                  <a:lnTo>
                    <a:pt x="30410" y="29504"/>
                  </a:lnTo>
                  <a:lnTo>
                    <a:pt x="30410" y="29263"/>
                  </a:lnTo>
                  <a:lnTo>
                    <a:pt x="30410" y="29022"/>
                  </a:lnTo>
                  <a:lnTo>
                    <a:pt x="30349" y="28841"/>
                  </a:lnTo>
                  <a:lnTo>
                    <a:pt x="30229" y="28599"/>
                  </a:lnTo>
                  <a:lnTo>
                    <a:pt x="30108" y="28418"/>
                  </a:lnTo>
                  <a:lnTo>
                    <a:pt x="29927" y="28298"/>
                  </a:lnTo>
                  <a:lnTo>
                    <a:pt x="29686" y="28177"/>
                  </a:lnTo>
                  <a:lnTo>
                    <a:pt x="29505" y="28117"/>
                  </a:lnTo>
                  <a:close/>
                  <a:moveTo>
                    <a:pt x="34814" y="28117"/>
                  </a:moveTo>
                  <a:lnTo>
                    <a:pt x="34633" y="28177"/>
                  </a:lnTo>
                  <a:lnTo>
                    <a:pt x="34392" y="28298"/>
                  </a:lnTo>
                  <a:lnTo>
                    <a:pt x="34211" y="28418"/>
                  </a:lnTo>
                  <a:lnTo>
                    <a:pt x="34090" y="28599"/>
                  </a:lnTo>
                  <a:lnTo>
                    <a:pt x="33969" y="28841"/>
                  </a:lnTo>
                  <a:lnTo>
                    <a:pt x="33909" y="29022"/>
                  </a:lnTo>
                  <a:lnTo>
                    <a:pt x="33909" y="29263"/>
                  </a:lnTo>
                  <a:lnTo>
                    <a:pt x="33909" y="29504"/>
                  </a:lnTo>
                  <a:lnTo>
                    <a:pt x="33969" y="29685"/>
                  </a:lnTo>
                  <a:lnTo>
                    <a:pt x="34090" y="29927"/>
                  </a:lnTo>
                  <a:lnTo>
                    <a:pt x="34211" y="30108"/>
                  </a:lnTo>
                  <a:lnTo>
                    <a:pt x="34392" y="30228"/>
                  </a:lnTo>
                  <a:lnTo>
                    <a:pt x="34633" y="30349"/>
                  </a:lnTo>
                  <a:lnTo>
                    <a:pt x="34814" y="30409"/>
                  </a:lnTo>
                  <a:lnTo>
                    <a:pt x="35297" y="30409"/>
                  </a:lnTo>
                  <a:lnTo>
                    <a:pt x="35478" y="30349"/>
                  </a:lnTo>
                  <a:lnTo>
                    <a:pt x="35719" y="30228"/>
                  </a:lnTo>
                  <a:lnTo>
                    <a:pt x="35900" y="30108"/>
                  </a:lnTo>
                  <a:lnTo>
                    <a:pt x="36021" y="29927"/>
                  </a:lnTo>
                  <a:lnTo>
                    <a:pt x="36141" y="29685"/>
                  </a:lnTo>
                  <a:lnTo>
                    <a:pt x="36202" y="29504"/>
                  </a:lnTo>
                  <a:lnTo>
                    <a:pt x="36202" y="29263"/>
                  </a:lnTo>
                  <a:lnTo>
                    <a:pt x="36202" y="29022"/>
                  </a:lnTo>
                  <a:lnTo>
                    <a:pt x="36141" y="28841"/>
                  </a:lnTo>
                  <a:lnTo>
                    <a:pt x="36021" y="28599"/>
                  </a:lnTo>
                  <a:lnTo>
                    <a:pt x="35900" y="28418"/>
                  </a:lnTo>
                  <a:lnTo>
                    <a:pt x="35719" y="28298"/>
                  </a:lnTo>
                  <a:lnTo>
                    <a:pt x="35478" y="28177"/>
                  </a:lnTo>
                  <a:lnTo>
                    <a:pt x="35297" y="28117"/>
                  </a:lnTo>
                  <a:close/>
                  <a:moveTo>
                    <a:pt x="40606" y="28117"/>
                  </a:moveTo>
                  <a:lnTo>
                    <a:pt x="40425" y="28177"/>
                  </a:lnTo>
                  <a:lnTo>
                    <a:pt x="40184" y="28298"/>
                  </a:lnTo>
                  <a:lnTo>
                    <a:pt x="40003" y="28418"/>
                  </a:lnTo>
                  <a:lnTo>
                    <a:pt x="39882" y="28599"/>
                  </a:lnTo>
                  <a:lnTo>
                    <a:pt x="39762" y="28841"/>
                  </a:lnTo>
                  <a:lnTo>
                    <a:pt x="39701" y="29022"/>
                  </a:lnTo>
                  <a:lnTo>
                    <a:pt x="39701" y="29263"/>
                  </a:lnTo>
                  <a:lnTo>
                    <a:pt x="39701" y="29504"/>
                  </a:lnTo>
                  <a:lnTo>
                    <a:pt x="39762" y="29685"/>
                  </a:lnTo>
                  <a:lnTo>
                    <a:pt x="39882" y="29927"/>
                  </a:lnTo>
                  <a:lnTo>
                    <a:pt x="40003" y="30108"/>
                  </a:lnTo>
                  <a:lnTo>
                    <a:pt x="40184" y="30228"/>
                  </a:lnTo>
                  <a:lnTo>
                    <a:pt x="40425" y="30349"/>
                  </a:lnTo>
                  <a:lnTo>
                    <a:pt x="40606" y="30409"/>
                  </a:lnTo>
                  <a:lnTo>
                    <a:pt x="41089" y="30409"/>
                  </a:lnTo>
                  <a:lnTo>
                    <a:pt x="41270" y="30349"/>
                  </a:lnTo>
                  <a:lnTo>
                    <a:pt x="41511" y="30228"/>
                  </a:lnTo>
                  <a:lnTo>
                    <a:pt x="41692" y="30108"/>
                  </a:lnTo>
                  <a:lnTo>
                    <a:pt x="41813" y="29927"/>
                  </a:lnTo>
                  <a:lnTo>
                    <a:pt x="41934" y="29685"/>
                  </a:lnTo>
                  <a:lnTo>
                    <a:pt x="41994" y="29504"/>
                  </a:lnTo>
                  <a:lnTo>
                    <a:pt x="41994" y="29263"/>
                  </a:lnTo>
                  <a:lnTo>
                    <a:pt x="41994" y="29022"/>
                  </a:lnTo>
                  <a:lnTo>
                    <a:pt x="41934" y="28841"/>
                  </a:lnTo>
                  <a:lnTo>
                    <a:pt x="41813" y="28599"/>
                  </a:lnTo>
                  <a:lnTo>
                    <a:pt x="41692" y="28418"/>
                  </a:lnTo>
                  <a:lnTo>
                    <a:pt x="41511" y="28298"/>
                  </a:lnTo>
                  <a:lnTo>
                    <a:pt x="41270" y="28177"/>
                  </a:lnTo>
                  <a:lnTo>
                    <a:pt x="41089" y="28117"/>
                  </a:lnTo>
                  <a:close/>
                  <a:moveTo>
                    <a:pt x="46399" y="28117"/>
                  </a:moveTo>
                  <a:lnTo>
                    <a:pt x="46218" y="28177"/>
                  </a:lnTo>
                  <a:lnTo>
                    <a:pt x="45976" y="28298"/>
                  </a:lnTo>
                  <a:lnTo>
                    <a:pt x="45795" y="28418"/>
                  </a:lnTo>
                  <a:lnTo>
                    <a:pt x="45674" y="28599"/>
                  </a:lnTo>
                  <a:lnTo>
                    <a:pt x="45554" y="28841"/>
                  </a:lnTo>
                  <a:lnTo>
                    <a:pt x="45493" y="29022"/>
                  </a:lnTo>
                  <a:lnTo>
                    <a:pt x="45493" y="29263"/>
                  </a:lnTo>
                  <a:lnTo>
                    <a:pt x="45493" y="29504"/>
                  </a:lnTo>
                  <a:lnTo>
                    <a:pt x="45554" y="29685"/>
                  </a:lnTo>
                  <a:lnTo>
                    <a:pt x="45674" y="29927"/>
                  </a:lnTo>
                  <a:lnTo>
                    <a:pt x="45795" y="30108"/>
                  </a:lnTo>
                  <a:lnTo>
                    <a:pt x="45976" y="30228"/>
                  </a:lnTo>
                  <a:lnTo>
                    <a:pt x="46218" y="30349"/>
                  </a:lnTo>
                  <a:lnTo>
                    <a:pt x="46399" y="30409"/>
                  </a:lnTo>
                  <a:lnTo>
                    <a:pt x="46881" y="30409"/>
                  </a:lnTo>
                  <a:lnTo>
                    <a:pt x="47062" y="30349"/>
                  </a:lnTo>
                  <a:lnTo>
                    <a:pt x="47304" y="30228"/>
                  </a:lnTo>
                  <a:lnTo>
                    <a:pt x="47485" y="30108"/>
                  </a:lnTo>
                  <a:lnTo>
                    <a:pt x="47605" y="29927"/>
                  </a:lnTo>
                  <a:lnTo>
                    <a:pt x="47726" y="29685"/>
                  </a:lnTo>
                  <a:lnTo>
                    <a:pt x="47786" y="29504"/>
                  </a:lnTo>
                  <a:lnTo>
                    <a:pt x="47786" y="29263"/>
                  </a:lnTo>
                  <a:lnTo>
                    <a:pt x="47786" y="29022"/>
                  </a:lnTo>
                  <a:lnTo>
                    <a:pt x="47726" y="28841"/>
                  </a:lnTo>
                  <a:lnTo>
                    <a:pt x="47605" y="28599"/>
                  </a:lnTo>
                  <a:lnTo>
                    <a:pt x="47485" y="28418"/>
                  </a:lnTo>
                  <a:lnTo>
                    <a:pt x="47304" y="28298"/>
                  </a:lnTo>
                  <a:lnTo>
                    <a:pt x="47062" y="28177"/>
                  </a:lnTo>
                  <a:lnTo>
                    <a:pt x="46881" y="28117"/>
                  </a:lnTo>
                  <a:close/>
                  <a:moveTo>
                    <a:pt x="52191" y="28117"/>
                  </a:moveTo>
                  <a:lnTo>
                    <a:pt x="52010" y="28177"/>
                  </a:lnTo>
                  <a:lnTo>
                    <a:pt x="51768" y="28298"/>
                  </a:lnTo>
                  <a:lnTo>
                    <a:pt x="51587" y="28418"/>
                  </a:lnTo>
                  <a:lnTo>
                    <a:pt x="51467" y="28599"/>
                  </a:lnTo>
                  <a:lnTo>
                    <a:pt x="51346" y="28841"/>
                  </a:lnTo>
                  <a:lnTo>
                    <a:pt x="51286" y="29022"/>
                  </a:lnTo>
                  <a:lnTo>
                    <a:pt x="51286" y="29263"/>
                  </a:lnTo>
                  <a:lnTo>
                    <a:pt x="51286" y="29504"/>
                  </a:lnTo>
                  <a:lnTo>
                    <a:pt x="51346" y="29685"/>
                  </a:lnTo>
                  <a:lnTo>
                    <a:pt x="51467" y="29927"/>
                  </a:lnTo>
                  <a:lnTo>
                    <a:pt x="51587" y="30108"/>
                  </a:lnTo>
                  <a:lnTo>
                    <a:pt x="51768" y="30228"/>
                  </a:lnTo>
                  <a:lnTo>
                    <a:pt x="52010" y="30349"/>
                  </a:lnTo>
                  <a:lnTo>
                    <a:pt x="52191" y="30409"/>
                  </a:lnTo>
                  <a:lnTo>
                    <a:pt x="52673" y="30409"/>
                  </a:lnTo>
                  <a:lnTo>
                    <a:pt x="52854" y="30349"/>
                  </a:lnTo>
                  <a:lnTo>
                    <a:pt x="53096" y="30228"/>
                  </a:lnTo>
                  <a:lnTo>
                    <a:pt x="53277" y="30108"/>
                  </a:lnTo>
                  <a:lnTo>
                    <a:pt x="53397" y="29927"/>
                  </a:lnTo>
                  <a:lnTo>
                    <a:pt x="53518" y="29685"/>
                  </a:lnTo>
                  <a:lnTo>
                    <a:pt x="53578" y="29504"/>
                  </a:lnTo>
                  <a:lnTo>
                    <a:pt x="53578" y="29263"/>
                  </a:lnTo>
                  <a:lnTo>
                    <a:pt x="53578" y="29022"/>
                  </a:lnTo>
                  <a:lnTo>
                    <a:pt x="53518" y="28841"/>
                  </a:lnTo>
                  <a:lnTo>
                    <a:pt x="53397" y="28599"/>
                  </a:lnTo>
                  <a:lnTo>
                    <a:pt x="53277" y="28418"/>
                  </a:lnTo>
                  <a:lnTo>
                    <a:pt x="53096" y="28298"/>
                  </a:lnTo>
                  <a:lnTo>
                    <a:pt x="52854" y="28177"/>
                  </a:lnTo>
                  <a:lnTo>
                    <a:pt x="52673" y="28117"/>
                  </a:lnTo>
                  <a:close/>
                  <a:moveTo>
                    <a:pt x="57983" y="28117"/>
                  </a:moveTo>
                  <a:lnTo>
                    <a:pt x="57802" y="28177"/>
                  </a:lnTo>
                  <a:lnTo>
                    <a:pt x="57561" y="28298"/>
                  </a:lnTo>
                  <a:lnTo>
                    <a:pt x="57380" y="28418"/>
                  </a:lnTo>
                  <a:lnTo>
                    <a:pt x="57259" y="28599"/>
                  </a:lnTo>
                  <a:lnTo>
                    <a:pt x="57138" y="28841"/>
                  </a:lnTo>
                  <a:lnTo>
                    <a:pt x="57078" y="29022"/>
                  </a:lnTo>
                  <a:lnTo>
                    <a:pt x="57078" y="29263"/>
                  </a:lnTo>
                  <a:lnTo>
                    <a:pt x="57078" y="29504"/>
                  </a:lnTo>
                  <a:lnTo>
                    <a:pt x="57138" y="29685"/>
                  </a:lnTo>
                  <a:lnTo>
                    <a:pt x="57259" y="29927"/>
                  </a:lnTo>
                  <a:lnTo>
                    <a:pt x="57380" y="30108"/>
                  </a:lnTo>
                  <a:lnTo>
                    <a:pt x="57561" y="30228"/>
                  </a:lnTo>
                  <a:lnTo>
                    <a:pt x="57802" y="30349"/>
                  </a:lnTo>
                  <a:lnTo>
                    <a:pt x="57983" y="30409"/>
                  </a:lnTo>
                  <a:lnTo>
                    <a:pt x="58466" y="30409"/>
                  </a:lnTo>
                  <a:lnTo>
                    <a:pt x="58647" y="30349"/>
                  </a:lnTo>
                  <a:lnTo>
                    <a:pt x="58888" y="30228"/>
                  </a:lnTo>
                  <a:lnTo>
                    <a:pt x="59069" y="30108"/>
                  </a:lnTo>
                  <a:lnTo>
                    <a:pt x="59190" y="29927"/>
                  </a:lnTo>
                  <a:lnTo>
                    <a:pt x="59310" y="29685"/>
                  </a:lnTo>
                  <a:lnTo>
                    <a:pt x="59371" y="29504"/>
                  </a:lnTo>
                  <a:lnTo>
                    <a:pt x="59371" y="29263"/>
                  </a:lnTo>
                  <a:lnTo>
                    <a:pt x="59371" y="29022"/>
                  </a:lnTo>
                  <a:lnTo>
                    <a:pt x="59310" y="28841"/>
                  </a:lnTo>
                  <a:lnTo>
                    <a:pt x="59190" y="28599"/>
                  </a:lnTo>
                  <a:lnTo>
                    <a:pt x="59069" y="28418"/>
                  </a:lnTo>
                  <a:lnTo>
                    <a:pt x="58888" y="28298"/>
                  </a:lnTo>
                  <a:lnTo>
                    <a:pt x="58647" y="28177"/>
                  </a:lnTo>
                  <a:lnTo>
                    <a:pt x="58466" y="28117"/>
                  </a:lnTo>
                  <a:close/>
                  <a:moveTo>
                    <a:pt x="63775" y="28117"/>
                  </a:moveTo>
                  <a:lnTo>
                    <a:pt x="63594" y="28177"/>
                  </a:lnTo>
                  <a:lnTo>
                    <a:pt x="63353" y="28298"/>
                  </a:lnTo>
                  <a:lnTo>
                    <a:pt x="63172" y="28418"/>
                  </a:lnTo>
                  <a:lnTo>
                    <a:pt x="63051" y="28599"/>
                  </a:lnTo>
                  <a:lnTo>
                    <a:pt x="62931" y="28841"/>
                  </a:lnTo>
                  <a:lnTo>
                    <a:pt x="62870" y="29022"/>
                  </a:lnTo>
                  <a:lnTo>
                    <a:pt x="62870" y="29263"/>
                  </a:lnTo>
                  <a:lnTo>
                    <a:pt x="62870" y="29504"/>
                  </a:lnTo>
                  <a:lnTo>
                    <a:pt x="62931" y="29685"/>
                  </a:lnTo>
                  <a:lnTo>
                    <a:pt x="63051" y="29927"/>
                  </a:lnTo>
                  <a:lnTo>
                    <a:pt x="63172" y="30108"/>
                  </a:lnTo>
                  <a:lnTo>
                    <a:pt x="63353" y="30228"/>
                  </a:lnTo>
                  <a:lnTo>
                    <a:pt x="63594" y="30349"/>
                  </a:lnTo>
                  <a:lnTo>
                    <a:pt x="63775" y="30409"/>
                  </a:lnTo>
                  <a:lnTo>
                    <a:pt x="64258" y="30409"/>
                  </a:lnTo>
                  <a:lnTo>
                    <a:pt x="64439" y="30349"/>
                  </a:lnTo>
                  <a:lnTo>
                    <a:pt x="64680" y="30228"/>
                  </a:lnTo>
                  <a:lnTo>
                    <a:pt x="64861" y="30108"/>
                  </a:lnTo>
                  <a:lnTo>
                    <a:pt x="64982" y="29927"/>
                  </a:lnTo>
                  <a:lnTo>
                    <a:pt x="65103" y="29685"/>
                  </a:lnTo>
                  <a:lnTo>
                    <a:pt x="65163" y="29504"/>
                  </a:lnTo>
                  <a:lnTo>
                    <a:pt x="65163" y="29263"/>
                  </a:lnTo>
                  <a:lnTo>
                    <a:pt x="65163" y="29022"/>
                  </a:lnTo>
                  <a:lnTo>
                    <a:pt x="65103" y="28841"/>
                  </a:lnTo>
                  <a:lnTo>
                    <a:pt x="64982" y="28599"/>
                  </a:lnTo>
                  <a:lnTo>
                    <a:pt x="64861" y="28418"/>
                  </a:lnTo>
                  <a:lnTo>
                    <a:pt x="64680" y="28298"/>
                  </a:lnTo>
                  <a:lnTo>
                    <a:pt x="64439" y="28177"/>
                  </a:lnTo>
                  <a:lnTo>
                    <a:pt x="64258" y="28117"/>
                  </a:lnTo>
                  <a:close/>
                  <a:moveTo>
                    <a:pt x="69567" y="28117"/>
                  </a:moveTo>
                  <a:lnTo>
                    <a:pt x="69386" y="28177"/>
                  </a:lnTo>
                  <a:lnTo>
                    <a:pt x="69145" y="28298"/>
                  </a:lnTo>
                  <a:lnTo>
                    <a:pt x="68964" y="28418"/>
                  </a:lnTo>
                  <a:lnTo>
                    <a:pt x="68843" y="28599"/>
                  </a:lnTo>
                  <a:lnTo>
                    <a:pt x="68723" y="28841"/>
                  </a:lnTo>
                  <a:lnTo>
                    <a:pt x="68662" y="29022"/>
                  </a:lnTo>
                  <a:lnTo>
                    <a:pt x="68662" y="29263"/>
                  </a:lnTo>
                  <a:lnTo>
                    <a:pt x="68662" y="29504"/>
                  </a:lnTo>
                  <a:lnTo>
                    <a:pt x="68723" y="29685"/>
                  </a:lnTo>
                  <a:lnTo>
                    <a:pt x="68843" y="29927"/>
                  </a:lnTo>
                  <a:lnTo>
                    <a:pt x="68964" y="30108"/>
                  </a:lnTo>
                  <a:lnTo>
                    <a:pt x="69145" y="30228"/>
                  </a:lnTo>
                  <a:lnTo>
                    <a:pt x="69386" y="30349"/>
                  </a:lnTo>
                  <a:lnTo>
                    <a:pt x="69567" y="30409"/>
                  </a:lnTo>
                  <a:lnTo>
                    <a:pt x="70050" y="30409"/>
                  </a:lnTo>
                  <a:lnTo>
                    <a:pt x="70231" y="30349"/>
                  </a:lnTo>
                  <a:lnTo>
                    <a:pt x="70472" y="30228"/>
                  </a:lnTo>
                  <a:lnTo>
                    <a:pt x="70653" y="30108"/>
                  </a:lnTo>
                  <a:lnTo>
                    <a:pt x="70774" y="29927"/>
                  </a:lnTo>
                  <a:lnTo>
                    <a:pt x="70895" y="29685"/>
                  </a:lnTo>
                  <a:lnTo>
                    <a:pt x="70955" y="29504"/>
                  </a:lnTo>
                  <a:lnTo>
                    <a:pt x="70955" y="29263"/>
                  </a:lnTo>
                  <a:lnTo>
                    <a:pt x="70955" y="29022"/>
                  </a:lnTo>
                  <a:lnTo>
                    <a:pt x="70895" y="28841"/>
                  </a:lnTo>
                  <a:lnTo>
                    <a:pt x="70774" y="28599"/>
                  </a:lnTo>
                  <a:lnTo>
                    <a:pt x="70653" y="28418"/>
                  </a:lnTo>
                  <a:lnTo>
                    <a:pt x="70472" y="28298"/>
                  </a:lnTo>
                  <a:lnTo>
                    <a:pt x="70231" y="28177"/>
                  </a:lnTo>
                  <a:lnTo>
                    <a:pt x="70050" y="28117"/>
                  </a:lnTo>
                  <a:close/>
                  <a:moveTo>
                    <a:pt x="2957" y="31013"/>
                  </a:moveTo>
                  <a:lnTo>
                    <a:pt x="2776" y="31073"/>
                  </a:lnTo>
                  <a:lnTo>
                    <a:pt x="2534" y="31194"/>
                  </a:lnTo>
                  <a:lnTo>
                    <a:pt x="2353" y="31314"/>
                  </a:lnTo>
                  <a:lnTo>
                    <a:pt x="2233" y="31495"/>
                  </a:lnTo>
                  <a:lnTo>
                    <a:pt x="2112" y="31737"/>
                  </a:lnTo>
                  <a:lnTo>
                    <a:pt x="2052" y="31918"/>
                  </a:lnTo>
                  <a:lnTo>
                    <a:pt x="2052" y="32159"/>
                  </a:lnTo>
                  <a:lnTo>
                    <a:pt x="2052" y="32401"/>
                  </a:lnTo>
                  <a:lnTo>
                    <a:pt x="2112" y="32582"/>
                  </a:lnTo>
                  <a:lnTo>
                    <a:pt x="2233" y="32823"/>
                  </a:lnTo>
                  <a:lnTo>
                    <a:pt x="2353" y="33004"/>
                  </a:lnTo>
                  <a:lnTo>
                    <a:pt x="2534" y="33125"/>
                  </a:lnTo>
                  <a:lnTo>
                    <a:pt x="2776" y="33245"/>
                  </a:lnTo>
                  <a:lnTo>
                    <a:pt x="2957" y="33306"/>
                  </a:lnTo>
                  <a:lnTo>
                    <a:pt x="3439" y="33306"/>
                  </a:lnTo>
                  <a:lnTo>
                    <a:pt x="3620" y="33245"/>
                  </a:lnTo>
                  <a:lnTo>
                    <a:pt x="3862" y="33125"/>
                  </a:lnTo>
                  <a:lnTo>
                    <a:pt x="4043" y="33004"/>
                  </a:lnTo>
                  <a:lnTo>
                    <a:pt x="4164" y="32823"/>
                  </a:lnTo>
                  <a:lnTo>
                    <a:pt x="4284" y="32582"/>
                  </a:lnTo>
                  <a:lnTo>
                    <a:pt x="4345" y="32401"/>
                  </a:lnTo>
                  <a:lnTo>
                    <a:pt x="4345" y="32159"/>
                  </a:lnTo>
                  <a:lnTo>
                    <a:pt x="4345" y="31918"/>
                  </a:lnTo>
                  <a:lnTo>
                    <a:pt x="4284" y="31737"/>
                  </a:lnTo>
                  <a:lnTo>
                    <a:pt x="4164" y="31495"/>
                  </a:lnTo>
                  <a:lnTo>
                    <a:pt x="4043" y="31314"/>
                  </a:lnTo>
                  <a:lnTo>
                    <a:pt x="3862" y="31194"/>
                  </a:lnTo>
                  <a:lnTo>
                    <a:pt x="3620" y="31073"/>
                  </a:lnTo>
                  <a:lnTo>
                    <a:pt x="3439" y="31013"/>
                  </a:lnTo>
                  <a:close/>
                  <a:moveTo>
                    <a:pt x="8749" y="31013"/>
                  </a:moveTo>
                  <a:lnTo>
                    <a:pt x="8568" y="31073"/>
                  </a:lnTo>
                  <a:lnTo>
                    <a:pt x="8327" y="31194"/>
                  </a:lnTo>
                  <a:lnTo>
                    <a:pt x="8146" y="31314"/>
                  </a:lnTo>
                  <a:lnTo>
                    <a:pt x="8025" y="31495"/>
                  </a:lnTo>
                  <a:lnTo>
                    <a:pt x="7904" y="31737"/>
                  </a:lnTo>
                  <a:lnTo>
                    <a:pt x="7844" y="31918"/>
                  </a:lnTo>
                  <a:lnTo>
                    <a:pt x="7844" y="32159"/>
                  </a:lnTo>
                  <a:lnTo>
                    <a:pt x="7844" y="32401"/>
                  </a:lnTo>
                  <a:lnTo>
                    <a:pt x="7904" y="32582"/>
                  </a:lnTo>
                  <a:lnTo>
                    <a:pt x="8025" y="32823"/>
                  </a:lnTo>
                  <a:lnTo>
                    <a:pt x="8146" y="33004"/>
                  </a:lnTo>
                  <a:lnTo>
                    <a:pt x="8327" y="33125"/>
                  </a:lnTo>
                  <a:lnTo>
                    <a:pt x="8568" y="33245"/>
                  </a:lnTo>
                  <a:lnTo>
                    <a:pt x="8749" y="33306"/>
                  </a:lnTo>
                  <a:lnTo>
                    <a:pt x="9232" y="33306"/>
                  </a:lnTo>
                  <a:lnTo>
                    <a:pt x="9413" y="33245"/>
                  </a:lnTo>
                  <a:lnTo>
                    <a:pt x="9654" y="33125"/>
                  </a:lnTo>
                  <a:lnTo>
                    <a:pt x="9835" y="33004"/>
                  </a:lnTo>
                  <a:lnTo>
                    <a:pt x="9956" y="32823"/>
                  </a:lnTo>
                  <a:lnTo>
                    <a:pt x="10076" y="32582"/>
                  </a:lnTo>
                  <a:lnTo>
                    <a:pt x="10137" y="32401"/>
                  </a:lnTo>
                  <a:lnTo>
                    <a:pt x="10137" y="32159"/>
                  </a:lnTo>
                  <a:lnTo>
                    <a:pt x="10137" y="31918"/>
                  </a:lnTo>
                  <a:lnTo>
                    <a:pt x="10076" y="31737"/>
                  </a:lnTo>
                  <a:lnTo>
                    <a:pt x="9956" y="31495"/>
                  </a:lnTo>
                  <a:lnTo>
                    <a:pt x="9835" y="31314"/>
                  </a:lnTo>
                  <a:lnTo>
                    <a:pt x="9654" y="31194"/>
                  </a:lnTo>
                  <a:lnTo>
                    <a:pt x="9413" y="31073"/>
                  </a:lnTo>
                  <a:lnTo>
                    <a:pt x="9232" y="31013"/>
                  </a:lnTo>
                  <a:close/>
                  <a:moveTo>
                    <a:pt x="14541" y="31013"/>
                  </a:moveTo>
                  <a:lnTo>
                    <a:pt x="14360" y="31073"/>
                  </a:lnTo>
                  <a:lnTo>
                    <a:pt x="14119" y="31194"/>
                  </a:lnTo>
                  <a:lnTo>
                    <a:pt x="13938" y="31314"/>
                  </a:lnTo>
                  <a:lnTo>
                    <a:pt x="13817" y="31495"/>
                  </a:lnTo>
                  <a:lnTo>
                    <a:pt x="13697" y="31737"/>
                  </a:lnTo>
                  <a:lnTo>
                    <a:pt x="13636" y="31918"/>
                  </a:lnTo>
                  <a:lnTo>
                    <a:pt x="13636" y="32159"/>
                  </a:lnTo>
                  <a:lnTo>
                    <a:pt x="13636" y="32401"/>
                  </a:lnTo>
                  <a:lnTo>
                    <a:pt x="13697" y="32582"/>
                  </a:lnTo>
                  <a:lnTo>
                    <a:pt x="13817" y="32823"/>
                  </a:lnTo>
                  <a:lnTo>
                    <a:pt x="13938" y="33004"/>
                  </a:lnTo>
                  <a:lnTo>
                    <a:pt x="14119" y="33125"/>
                  </a:lnTo>
                  <a:lnTo>
                    <a:pt x="14360" y="33245"/>
                  </a:lnTo>
                  <a:lnTo>
                    <a:pt x="14541" y="33306"/>
                  </a:lnTo>
                  <a:lnTo>
                    <a:pt x="15024" y="33306"/>
                  </a:lnTo>
                  <a:lnTo>
                    <a:pt x="15205" y="33245"/>
                  </a:lnTo>
                  <a:lnTo>
                    <a:pt x="15446" y="33125"/>
                  </a:lnTo>
                  <a:lnTo>
                    <a:pt x="15627" y="33004"/>
                  </a:lnTo>
                  <a:lnTo>
                    <a:pt x="15748" y="32823"/>
                  </a:lnTo>
                  <a:lnTo>
                    <a:pt x="15869" y="32582"/>
                  </a:lnTo>
                  <a:lnTo>
                    <a:pt x="15929" y="32401"/>
                  </a:lnTo>
                  <a:lnTo>
                    <a:pt x="15929" y="32159"/>
                  </a:lnTo>
                  <a:lnTo>
                    <a:pt x="15929" y="31918"/>
                  </a:lnTo>
                  <a:lnTo>
                    <a:pt x="15869" y="31737"/>
                  </a:lnTo>
                  <a:lnTo>
                    <a:pt x="15748" y="31495"/>
                  </a:lnTo>
                  <a:lnTo>
                    <a:pt x="15627" y="31314"/>
                  </a:lnTo>
                  <a:lnTo>
                    <a:pt x="15446" y="31194"/>
                  </a:lnTo>
                  <a:lnTo>
                    <a:pt x="15205" y="31073"/>
                  </a:lnTo>
                  <a:lnTo>
                    <a:pt x="15024" y="31013"/>
                  </a:lnTo>
                  <a:close/>
                  <a:moveTo>
                    <a:pt x="20333" y="31013"/>
                  </a:moveTo>
                  <a:lnTo>
                    <a:pt x="20152" y="31073"/>
                  </a:lnTo>
                  <a:lnTo>
                    <a:pt x="19911" y="31194"/>
                  </a:lnTo>
                  <a:lnTo>
                    <a:pt x="19730" y="31314"/>
                  </a:lnTo>
                  <a:lnTo>
                    <a:pt x="19609" y="31495"/>
                  </a:lnTo>
                  <a:lnTo>
                    <a:pt x="19489" y="31737"/>
                  </a:lnTo>
                  <a:lnTo>
                    <a:pt x="19428" y="31918"/>
                  </a:lnTo>
                  <a:lnTo>
                    <a:pt x="19428" y="32159"/>
                  </a:lnTo>
                  <a:lnTo>
                    <a:pt x="19428" y="32401"/>
                  </a:lnTo>
                  <a:lnTo>
                    <a:pt x="19489" y="32582"/>
                  </a:lnTo>
                  <a:lnTo>
                    <a:pt x="19609" y="32823"/>
                  </a:lnTo>
                  <a:lnTo>
                    <a:pt x="19730" y="33004"/>
                  </a:lnTo>
                  <a:lnTo>
                    <a:pt x="19911" y="33125"/>
                  </a:lnTo>
                  <a:lnTo>
                    <a:pt x="20152" y="33245"/>
                  </a:lnTo>
                  <a:lnTo>
                    <a:pt x="20333" y="33306"/>
                  </a:lnTo>
                  <a:lnTo>
                    <a:pt x="20816" y="33306"/>
                  </a:lnTo>
                  <a:lnTo>
                    <a:pt x="20997" y="33245"/>
                  </a:lnTo>
                  <a:lnTo>
                    <a:pt x="21239" y="33125"/>
                  </a:lnTo>
                  <a:lnTo>
                    <a:pt x="21420" y="33004"/>
                  </a:lnTo>
                  <a:lnTo>
                    <a:pt x="21540" y="32823"/>
                  </a:lnTo>
                  <a:lnTo>
                    <a:pt x="21661" y="32582"/>
                  </a:lnTo>
                  <a:lnTo>
                    <a:pt x="21721" y="32401"/>
                  </a:lnTo>
                  <a:lnTo>
                    <a:pt x="21721" y="32159"/>
                  </a:lnTo>
                  <a:lnTo>
                    <a:pt x="21721" y="31918"/>
                  </a:lnTo>
                  <a:lnTo>
                    <a:pt x="21661" y="31737"/>
                  </a:lnTo>
                  <a:lnTo>
                    <a:pt x="21540" y="31495"/>
                  </a:lnTo>
                  <a:lnTo>
                    <a:pt x="21420" y="31314"/>
                  </a:lnTo>
                  <a:lnTo>
                    <a:pt x="21239" y="31194"/>
                  </a:lnTo>
                  <a:lnTo>
                    <a:pt x="20997" y="31073"/>
                  </a:lnTo>
                  <a:lnTo>
                    <a:pt x="20816" y="31013"/>
                  </a:lnTo>
                  <a:close/>
                  <a:moveTo>
                    <a:pt x="26126" y="31013"/>
                  </a:moveTo>
                  <a:lnTo>
                    <a:pt x="25945" y="31073"/>
                  </a:lnTo>
                  <a:lnTo>
                    <a:pt x="25703" y="31194"/>
                  </a:lnTo>
                  <a:lnTo>
                    <a:pt x="25522" y="31314"/>
                  </a:lnTo>
                  <a:lnTo>
                    <a:pt x="25402" y="31495"/>
                  </a:lnTo>
                  <a:lnTo>
                    <a:pt x="25281" y="31737"/>
                  </a:lnTo>
                  <a:lnTo>
                    <a:pt x="25221" y="31918"/>
                  </a:lnTo>
                  <a:lnTo>
                    <a:pt x="25221" y="32159"/>
                  </a:lnTo>
                  <a:lnTo>
                    <a:pt x="25221" y="32401"/>
                  </a:lnTo>
                  <a:lnTo>
                    <a:pt x="25281" y="32582"/>
                  </a:lnTo>
                  <a:lnTo>
                    <a:pt x="25402" y="32823"/>
                  </a:lnTo>
                  <a:lnTo>
                    <a:pt x="25522" y="33004"/>
                  </a:lnTo>
                  <a:lnTo>
                    <a:pt x="25703" y="33125"/>
                  </a:lnTo>
                  <a:lnTo>
                    <a:pt x="25945" y="33245"/>
                  </a:lnTo>
                  <a:lnTo>
                    <a:pt x="26126" y="33306"/>
                  </a:lnTo>
                  <a:lnTo>
                    <a:pt x="26608" y="33306"/>
                  </a:lnTo>
                  <a:lnTo>
                    <a:pt x="26789" y="33245"/>
                  </a:lnTo>
                  <a:lnTo>
                    <a:pt x="27031" y="33125"/>
                  </a:lnTo>
                  <a:lnTo>
                    <a:pt x="27212" y="33004"/>
                  </a:lnTo>
                  <a:lnTo>
                    <a:pt x="27332" y="32823"/>
                  </a:lnTo>
                  <a:lnTo>
                    <a:pt x="27453" y="32582"/>
                  </a:lnTo>
                  <a:lnTo>
                    <a:pt x="27513" y="32401"/>
                  </a:lnTo>
                  <a:lnTo>
                    <a:pt x="27513" y="32159"/>
                  </a:lnTo>
                  <a:lnTo>
                    <a:pt x="27513" y="31918"/>
                  </a:lnTo>
                  <a:lnTo>
                    <a:pt x="27453" y="31737"/>
                  </a:lnTo>
                  <a:lnTo>
                    <a:pt x="27332" y="31495"/>
                  </a:lnTo>
                  <a:lnTo>
                    <a:pt x="27212" y="31314"/>
                  </a:lnTo>
                  <a:lnTo>
                    <a:pt x="27031" y="31194"/>
                  </a:lnTo>
                  <a:lnTo>
                    <a:pt x="26789" y="31073"/>
                  </a:lnTo>
                  <a:lnTo>
                    <a:pt x="26608" y="31013"/>
                  </a:lnTo>
                  <a:close/>
                  <a:moveTo>
                    <a:pt x="31918" y="31013"/>
                  </a:moveTo>
                  <a:lnTo>
                    <a:pt x="31737" y="31073"/>
                  </a:lnTo>
                  <a:lnTo>
                    <a:pt x="31496" y="31194"/>
                  </a:lnTo>
                  <a:lnTo>
                    <a:pt x="31315" y="31314"/>
                  </a:lnTo>
                  <a:lnTo>
                    <a:pt x="31194" y="31495"/>
                  </a:lnTo>
                  <a:lnTo>
                    <a:pt x="31073" y="31737"/>
                  </a:lnTo>
                  <a:lnTo>
                    <a:pt x="31013" y="31918"/>
                  </a:lnTo>
                  <a:lnTo>
                    <a:pt x="31013" y="32159"/>
                  </a:lnTo>
                  <a:lnTo>
                    <a:pt x="31013" y="32401"/>
                  </a:lnTo>
                  <a:lnTo>
                    <a:pt x="31073" y="32582"/>
                  </a:lnTo>
                  <a:lnTo>
                    <a:pt x="31194" y="32823"/>
                  </a:lnTo>
                  <a:lnTo>
                    <a:pt x="31315" y="33004"/>
                  </a:lnTo>
                  <a:lnTo>
                    <a:pt x="31496" y="33125"/>
                  </a:lnTo>
                  <a:lnTo>
                    <a:pt x="31737" y="33245"/>
                  </a:lnTo>
                  <a:lnTo>
                    <a:pt x="31918" y="33306"/>
                  </a:lnTo>
                  <a:lnTo>
                    <a:pt x="32401" y="33306"/>
                  </a:lnTo>
                  <a:lnTo>
                    <a:pt x="32582" y="33245"/>
                  </a:lnTo>
                  <a:lnTo>
                    <a:pt x="32823" y="33125"/>
                  </a:lnTo>
                  <a:lnTo>
                    <a:pt x="33004" y="33004"/>
                  </a:lnTo>
                  <a:lnTo>
                    <a:pt x="33125" y="32823"/>
                  </a:lnTo>
                  <a:lnTo>
                    <a:pt x="33245" y="32582"/>
                  </a:lnTo>
                  <a:lnTo>
                    <a:pt x="33306" y="32401"/>
                  </a:lnTo>
                  <a:lnTo>
                    <a:pt x="33306" y="32159"/>
                  </a:lnTo>
                  <a:lnTo>
                    <a:pt x="33306" y="31918"/>
                  </a:lnTo>
                  <a:lnTo>
                    <a:pt x="33245" y="31737"/>
                  </a:lnTo>
                  <a:lnTo>
                    <a:pt x="33125" y="31495"/>
                  </a:lnTo>
                  <a:lnTo>
                    <a:pt x="33004" y="31314"/>
                  </a:lnTo>
                  <a:lnTo>
                    <a:pt x="32823" y="31194"/>
                  </a:lnTo>
                  <a:lnTo>
                    <a:pt x="32582" y="31073"/>
                  </a:lnTo>
                  <a:lnTo>
                    <a:pt x="32401" y="31013"/>
                  </a:lnTo>
                  <a:close/>
                  <a:moveTo>
                    <a:pt x="37710" y="31013"/>
                  </a:moveTo>
                  <a:lnTo>
                    <a:pt x="37529" y="31073"/>
                  </a:lnTo>
                  <a:lnTo>
                    <a:pt x="37288" y="31194"/>
                  </a:lnTo>
                  <a:lnTo>
                    <a:pt x="37107" y="31314"/>
                  </a:lnTo>
                  <a:lnTo>
                    <a:pt x="36986" y="31495"/>
                  </a:lnTo>
                  <a:lnTo>
                    <a:pt x="36865" y="31737"/>
                  </a:lnTo>
                  <a:lnTo>
                    <a:pt x="36805" y="31918"/>
                  </a:lnTo>
                  <a:lnTo>
                    <a:pt x="36805" y="32159"/>
                  </a:lnTo>
                  <a:lnTo>
                    <a:pt x="36805" y="32401"/>
                  </a:lnTo>
                  <a:lnTo>
                    <a:pt x="36865" y="32582"/>
                  </a:lnTo>
                  <a:lnTo>
                    <a:pt x="36986" y="32823"/>
                  </a:lnTo>
                  <a:lnTo>
                    <a:pt x="37107" y="33004"/>
                  </a:lnTo>
                  <a:lnTo>
                    <a:pt x="37288" y="33125"/>
                  </a:lnTo>
                  <a:lnTo>
                    <a:pt x="37529" y="33245"/>
                  </a:lnTo>
                  <a:lnTo>
                    <a:pt x="37710" y="33306"/>
                  </a:lnTo>
                  <a:lnTo>
                    <a:pt x="38193" y="33306"/>
                  </a:lnTo>
                  <a:lnTo>
                    <a:pt x="38374" y="33245"/>
                  </a:lnTo>
                  <a:lnTo>
                    <a:pt x="38615" y="33125"/>
                  </a:lnTo>
                  <a:lnTo>
                    <a:pt x="38796" y="33004"/>
                  </a:lnTo>
                  <a:lnTo>
                    <a:pt x="38917" y="32823"/>
                  </a:lnTo>
                  <a:lnTo>
                    <a:pt x="39038" y="32582"/>
                  </a:lnTo>
                  <a:lnTo>
                    <a:pt x="39098" y="32401"/>
                  </a:lnTo>
                  <a:lnTo>
                    <a:pt x="39098" y="32159"/>
                  </a:lnTo>
                  <a:lnTo>
                    <a:pt x="39098" y="31918"/>
                  </a:lnTo>
                  <a:lnTo>
                    <a:pt x="39038" y="31737"/>
                  </a:lnTo>
                  <a:lnTo>
                    <a:pt x="38917" y="31495"/>
                  </a:lnTo>
                  <a:lnTo>
                    <a:pt x="38796" y="31314"/>
                  </a:lnTo>
                  <a:lnTo>
                    <a:pt x="38615" y="31194"/>
                  </a:lnTo>
                  <a:lnTo>
                    <a:pt x="38374" y="31073"/>
                  </a:lnTo>
                  <a:lnTo>
                    <a:pt x="38193" y="31013"/>
                  </a:lnTo>
                  <a:close/>
                  <a:moveTo>
                    <a:pt x="43502" y="31013"/>
                  </a:moveTo>
                  <a:lnTo>
                    <a:pt x="43321" y="31073"/>
                  </a:lnTo>
                  <a:lnTo>
                    <a:pt x="43080" y="31194"/>
                  </a:lnTo>
                  <a:lnTo>
                    <a:pt x="42899" y="31314"/>
                  </a:lnTo>
                  <a:lnTo>
                    <a:pt x="42778" y="31495"/>
                  </a:lnTo>
                  <a:lnTo>
                    <a:pt x="42658" y="31737"/>
                  </a:lnTo>
                  <a:lnTo>
                    <a:pt x="42597" y="31918"/>
                  </a:lnTo>
                  <a:lnTo>
                    <a:pt x="42597" y="32159"/>
                  </a:lnTo>
                  <a:lnTo>
                    <a:pt x="42597" y="32401"/>
                  </a:lnTo>
                  <a:lnTo>
                    <a:pt x="42658" y="32582"/>
                  </a:lnTo>
                  <a:lnTo>
                    <a:pt x="42778" y="32823"/>
                  </a:lnTo>
                  <a:lnTo>
                    <a:pt x="42899" y="33004"/>
                  </a:lnTo>
                  <a:lnTo>
                    <a:pt x="43080" y="33125"/>
                  </a:lnTo>
                  <a:lnTo>
                    <a:pt x="43321" y="33245"/>
                  </a:lnTo>
                  <a:lnTo>
                    <a:pt x="43502" y="33306"/>
                  </a:lnTo>
                  <a:lnTo>
                    <a:pt x="43985" y="33306"/>
                  </a:lnTo>
                  <a:lnTo>
                    <a:pt x="44166" y="33245"/>
                  </a:lnTo>
                  <a:lnTo>
                    <a:pt x="44407" y="33125"/>
                  </a:lnTo>
                  <a:lnTo>
                    <a:pt x="44588" y="33004"/>
                  </a:lnTo>
                  <a:lnTo>
                    <a:pt x="44709" y="32823"/>
                  </a:lnTo>
                  <a:lnTo>
                    <a:pt x="44830" y="32582"/>
                  </a:lnTo>
                  <a:lnTo>
                    <a:pt x="44890" y="32401"/>
                  </a:lnTo>
                  <a:lnTo>
                    <a:pt x="44890" y="32159"/>
                  </a:lnTo>
                  <a:lnTo>
                    <a:pt x="44890" y="31918"/>
                  </a:lnTo>
                  <a:lnTo>
                    <a:pt x="44830" y="31737"/>
                  </a:lnTo>
                  <a:lnTo>
                    <a:pt x="44709" y="31495"/>
                  </a:lnTo>
                  <a:lnTo>
                    <a:pt x="44588" y="31314"/>
                  </a:lnTo>
                  <a:lnTo>
                    <a:pt x="44407" y="31194"/>
                  </a:lnTo>
                  <a:lnTo>
                    <a:pt x="44166" y="31073"/>
                  </a:lnTo>
                  <a:lnTo>
                    <a:pt x="43985" y="31013"/>
                  </a:lnTo>
                  <a:close/>
                  <a:moveTo>
                    <a:pt x="49295" y="31013"/>
                  </a:moveTo>
                  <a:lnTo>
                    <a:pt x="49114" y="31073"/>
                  </a:lnTo>
                  <a:lnTo>
                    <a:pt x="48872" y="31194"/>
                  </a:lnTo>
                  <a:lnTo>
                    <a:pt x="48691" y="31314"/>
                  </a:lnTo>
                  <a:lnTo>
                    <a:pt x="48571" y="31495"/>
                  </a:lnTo>
                  <a:lnTo>
                    <a:pt x="48450" y="31737"/>
                  </a:lnTo>
                  <a:lnTo>
                    <a:pt x="48390" y="31918"/>
                  </a:lnTo>
                  <a:lnTo>
                    <a:pt x="48390" y="32159"/>
                  </a:lnTo>
                  <a:lnTo>
                    <a:pt x="48390" y="32401"/>
                  </a:lnTo>
                  <a:lnTo>
                    <a:pt x="48450" y="32582"/>
                  </a:lnTo>
                  <a:lnTo>
                    <a:pt x="48571" y="32823"/>
                  </a:lnTo>
                  <a:lnTo>
                    <a:pt x="48691" y="33004"/>
                  </a:lnTo>
                  <a:lnTo>
                    <a:pt x="48872" y="33125"/>
                  </a:lnTo>
                  <a:lnTo>
                    <a:pt x="49114" y="33245"/>
                  </a:lnTo>
                  <a:lnTo>
                    <a:pt x="49295" y="33306"/>
                  </a:lnTo>
                  <a:lnTo>
                    <a:pt x="49777" y="33306"/>
                  </a:lnTo>
                  <a:lnTo>
                    <a:pt x="49958" y="33245"/>
                  </a:lnTo>
                  <a:lnTo>
                    <a:pt x="50200" y="33125"/>
                  </a:lnTo>
                  <a:lnTo>
                    <a:pt x="50381" y="33004"/>
                  </a:lnTo>
                  <a:lnTo>
                    <a:pt x="50501" y="32823"/>
                  </a:lnTo>
                  <a:lnTo>
                    <a:pt x="50622" y="32582"/>
                  </a:lnTo>
                  <a:lnTo>
                    <a:pt x="50682" y="32401"/>
                  </a:lnTo>
                  <a:lnTo>
                    <a:pt x="50682" y="32159"/>
                  </a:lnTo>
                  <a:lnTo>
                    <a:pt x="50682" y="31918"/>
                  </a:lnTo>
                  <a:lnTo>
                    <a:pt x="50622" y="31737"/>
                  </a:lnTo>
                  <a:lnTo>
                    <a:pt x="50501" y="31495"/>
                  </a:lnTo>
                  <a:lnTo>
                    <a:pt x="50381" y="31314"/>
                  </a:lnTo>
                  <a:lnTo>
                    <a:pt x="50200" y="31194"/>
                  </a:lnTo>
                  <a:lnTo>
                    <a:pt x="49958" y="31073"/>
                  </a:lnTo>
                  <a:lnTo>
                    <a:pt x="49777" y="31013"/>
                  </a:lnTo>
                  <a:close/>
                  <a:moveTo>
                    <a:pt x="55087" y="31013"/>
                  </a:moveTo>
                  <a:lnTo>
                    <a:pt x="54906" y="31073"/>
                  </a:lnTo>
                  <a:lnTo>
                    <a:pt x="54665" y="31194"/>
                  </a:lnTo>
                  <a:lnTo>
                    <a:pt x="54483" y="31314"/>
                  </a:lnTo>
                  <a:lnTo>
                    <a:pt x="54363" y="31495"/>
                  </a:lnTo>
                  <a:lnTo>
                    <a:pt x="54242" y="31737"/>
                  </a:lnTo>
                  <a:lnTo>
                    <a:pt x="54182" y="31918"/>
                  </a:lnTo>
                  <a:lnTo>
                    <a:pt x="54182" y="32159"/>
                  </a:lnTo>
                  <a:lnTo>
                    <a:pt x="54182" y="32401"/>
                  </a:lnTo>
                  <a:lnTo>
                    <a:pt x="54242" y="32582"/>
                  </a:lnTo>
                  <a:lnTo>
                    <a:pt x="54363" y="32823"/>
                  </a:lnTo>
                  <a:lnTo>
                    <a:pt x="54483" y="33004"/>
                  </a:lnTo>
                  <a:lnTo>
                    <a:pt x="54665" y="33125"/>
                  </a:lnTo>
                  <a:lnTo>
                    <a:pt x="54906" y="33245"/>
                  </a:lnTo>
                  <a:lnTo>
                    <a:pt x="55087" y="33306"/>
                  </a:lnTo>
                  <a:lnTo>
                    <a:pt x="55570" y="33306"/>
                  </a:lnTo>
                  <a:lnTo>
                    <a:pt x="55751" y="33245"/>
                  </a:lnTo>
                  <a:lnTo>
                    <a:pt x="55992" y="33125"/>
                  </a:lnTo>
                  <a:lnTo>
                    <a:pt x="56173" y="33004"/>
                  </a:lnTo>
                  <a:lnTo>
                    <a:pt x="56294" y="32823"/>
                  </a:lnTo>
                  <a:lnTo>
                    <a:pt x="56414" y="32582"/>
                  </a:lnTo>
                  <a:lnTo>
                    <a:pt x="56475" y="32401"/>
                  </a:lnTo>
                  <a:lnTo>
                    <a:pt x="56475" y="32159"/>
                  </a:lnTo>
                  <a:lnTo>
                    <a:pt x="56475" y="31918"/>
                  </a:lnTo>
                  <a:lnTo>
                    <a:pt x="56414" y="31737"/>
                  </a:lnTo>
                  <a:lnTo>
                    <a:pt x="56294" y="31495"/>
                  </a:lnTo>
                  <a:lnTo>
                    <a:pt x="56173" y="31314"/>
                  </a:lnTo>
                  <a:lnTo>
                    <a:pt x="55992" y="31194"/>
                  </a:lnTo>
                  <a:lnTo>
                    <a:pt x="55751" y="31073"/>
                  </a:lnTo>
                  <a:lnTo>
                    <a:pt x="55570" y="31013"/>
                  </a:lnTo>
                  <a:close/>
                  <a:moveTo>
                    <a:pt x="60879" y="31013"/>
                  </a:moveTo>
                  <a:lnTo>
                    <a:pt x="60698" y="31073"/>
                  </a:lnTo>
                  <a:lnTo>
                    <a:pt x="60457" y="31194"/>
                  </a:lnTo>
                  <a:lnTo>
                    <a:pt x="60276" y="31314"/>
                  </a:lnTo>
                  <a:lnTo>
                    <a:pt x="60155" y="31495"/>
                  </a:lnTo>
                  <a:lnTo>
                    <a:pt x="60034" y="31737"/>
                  </a:lnTo>
                  <a:lnTo>
                    <a:pt x="59974" y="31918"/>
                  </a:lnTo>
                  <a:lnTo>
                    <a:pt x="59974" y="32159"/>
                  </a:lnTo>
                  <a:lnTo>
                    <a:pt x="59974" y="32401"/>
                  </a:lnTo>
                  <a:lnTo>
                    <a:pt x="60034" y="32582"/>
                  </a:lnTo>
                  <a:lnTo>
                    <a:pt x="60155" y="32823"/>
                  </a:lnTo>
                  <a:lnTo>
                    <a:pt x="60276" y="33004"/>
                  </a:lnTo>
                  <a:lnTo>
                    <a:pt x="60457" y="33125"/>
                  </a:lnTo>
                  <a:lnTo>
                    <a:pt x="60698" y="33245"/>
                  </a:lnTo>
                  <a:lnTo>
                    <a:pt x="60879" y="33306"/>
                  </a:lnTo>
                  <a:lnTo>
                    <a:pt x="61362" y="33306"/>
                  </a:lnTo>
                  <a:lnTo>
                    <a:pt x="61543" y="33245"/>
                  </a:lnTo>
                  <a:lnTo>
                    <a:pt x="61784" y="33125"/>
                  </a:lnTo>
                  <a:lnTo>
                    <a:pt x="61965" y="33004"/>
                  </a:lnTo>
                  <a:lnTo>
                    <a:pt x="62086" y="32823"/>
                  </a:lnTo>
                  <a:lnTo>
                    <a:pt x="62206" y="32582"/>
                  </a:lnTo>
                  <a:lnTo>
                    <a:pt x="62267" y="32401"/>
                  </a:lnTo>
                  <a:lnTo>
                    <a:pt x="62267" y="32159"/>
                  </a:lnTo>
                  <a:lnTo>
                    <a:pt x="62267" y="31918"/>
                  </a:lnTo>
                  <a:lnTo>
                    <a:pt x="62206" y="31737"/>
                  </a:lnTo>
                  <a:lnTo>
                    <a:pt x="62086" y="31495"/>
                  </a:lnTo>
                  <a:lnTo>
                    <a:pt x="61965" y="31314"/>
                  </a:lnTo>
                  <a:lnTo>
                    <a:pt x="61784" y="31194"/>
                  </a:lnTo>
                  <a:lnTo>
                    <a:pt x="61543" y="31073"/>
                  </a:lnTo>
                  <a:lnTo>
                    <a:pt x="61362" y="31013"/>
                  </a:lnTo>
                  <a:close/>
                  <a:moveTo>
                    <a:pt x="66671" y="31013"/>
                  </a:moveTo>
                  <a:lnTo>
                    <a:pt x="66490" y="31073"/>
                  </a:lnTo>
                  <a:lnTo>
                    <a:pt x="66249" y="31194"/>
                  </a:lnTo>
                  <a:lnTo>
                    <a:pt x="66068" y="31314"/>
                  </a:lnTo>
                  <a:lnTo>
                    <a:pt x="65947" y="31495"/>
                  </a:lnTo>
                  <a:lnTo>
                    <a:pt x="65827" y="31737"/>
                  </a:lnTo>
                  <a:lnTo>
                    <a:pt x="65766" y="31918"/>
                  </a:lnTo>
                  <a:lnTo>
                    <a:pt x="65766" y="32159"/>
                  </a:lnTo>
                  <a:lnTo>
                    <a:pt x="65766" y="32401"/>
                  </a:lnTo>
                  <a:lnTo>
                    <a:pt x="65827" y="32582"/>
                  </a:lnTo>
                  <a:lnTo>
                    <a:pt x="65947" y="32823"/>
                  </a:lnTo>
                  <a:lnTo>
                    <a:pt x="66068" y="33004"/>
                  </a:lnTo>
                  <a:lnTo>
                    <a:pt x="66249" y="33125"/>
                  </a:lnTo>
                  <a:lnTo>
                    <a:pt x="66490" y="33245"/>
                  </a:lnTo>
                  <a:lnTo>
                    <a:pt x="66671" y="33306"/>
                  </a:lnTo>
                  <a:lnTo>
                    <a:pt x="67154" y="33306"/>
                  </a:lnTo>
                  <a:lnTo>
                    <a:pt x="67335" y="33245"/>
                  </a:lnTo>
                  <a:lnTo>
                    <a:pt x="67576" y="33125"/>
                  </a:lnTo>
                  <a:lnTo>
                    <a:pt x="67757" y="33004"/>
                  </a:lnTo>
                  <a:lnTo>
                    <a:pt x="67878" y="32823"/>
                  </a:lnTo>
                  <a:lnTo>
                    <a:pt x="67999" y="32582"/>
                  </a:lnTo>
                  <a:lnTo>
                    <a:pt x="68059" y="32401"/>
                  </a:lnTo>
                  <a:lnTo>
                    <a:pt x="68059" y="32159"/>
                  </a:lnTo>
                  <a:lnTo>
                    <a:pt x="68059" y="31918"/>
                  </a:lnTo>
                  <a:lnTo>
                    <a:pt x="67999" y="31737"/>
                  </a:lnTo>
                  <a:lnTo>
                    <a:pt x="67878" y="31495"/>
                  </a:lnTo>
                  <a:lnTo>
                    <a:pt x="67757" y="31314"/>
                  </a:lnTo>
                  <a:lnTo>
                    <a:pt x="67576" y="31194"/>
                  </a:lnTo>
                  <a:lnTo>
                    <a:pt x="67335" y="31073"/>
                  </a:lnTo>
                  <a:lnTo>
                    <a:pt x="67154" y="31013"/>
                  </a:lnTo>
                  <a:close/>
                  <a:moveTo>
                    <a:pt x="72464" y="31013"/>
                  </a:moveTo>
                  <a:lnTo>
                    <a:pt x="72283" y="31073"/>
                  </a:lnTo>
                  <a:lnTo>
                    <a:pt x="72041" y="31194"/>
                  </a:lnTo>
                  <a:lnTo>
                    <a:pt x="71860" y="31314"/>
                  </a:lnTo>
                  <a:lnTo>
                    <a:pt x="71740" y="31495"/>
                  </a:lnTo>
                  <a:lnTo>
                    <a:pt x="71619" y="31737"/>
                  </a:lnTo>
                  <a:lnTo>
                    <a:pt x="71559" y="31918"/>
                  </a:lnTo>
                  <a:lnTo>
                    <a:pt x="71559" y="32159"/>
                  </a:lnTo>
                  <a:lnTo>
                    <a:pt x="71559" y="32401"/>
                  </a:lnTo>
                  <a:lnTo>
                    <a:pt x="71619" y="32582"/>
                  </a:lnTo>
                  <a:lnTo>
                    <a:pt x="71740" y="32823"/>
                  </a:lnTo>
                  <a:lnTo>
                    <a:pt x="71860" y="33004"/>
                  </a:lnTo>
                  <a:lnTo>
                    <a:pt x="72041" y="33125"/>
                  </a:lnTo>
                  <a:lnTo>
                    <a:pt x="72283" y="33245"/>
                  </a:lnTo>
                  <a:lnTo>
                    <a:pt x="72464" y="33306"/>
                  </a:lnTo>
                  <a:lnTo>
                    <a:pt x="72946" y="33306"/>
                  </a:lnTo>
                  <a:lnTo>
                    <a:pt x="73127" y="33245"/>
                  </a:lnTo>
                  <a:lnTo>
                    <a:pt x="73369" y="33125"/>
                  </a:lnTo>
                  <a:lnTo>
                    <a:pt x="73550" y="33004"/>
                  </a:lnTo>
                  <a:lnTo>
                    <a:pt x="73670" y="32823"/>
                  </a:lnTo>
                  <a:lnTo>
                    <a:pt x="73791" y="32582"/>
                  </a:lnTo>
                  <a:lnTo>
                    <a:pt x="73851" y="32401"/>
                  </a:lnTo>
                  <a:lnTo>
                    <a:pt x="73851" y="32159"/>
                  </a:lnTo>
                  <a:lnTo>
                    <a:pt x="73851" y="31918"/>
                  </a:lnTo>
                  <a:lnTo>
                    <a:pt x="73791" y="31737"/>
                  </a:lnTo>
                  <a:lnTo>
                    <a:pt x="73670" y="31495"/>
                  </a:lnTo>
                  <a:lnTo>
                    <a:pt x="73550" y="31314"/>
                  </a:lnTo>
                  <a:lnTo>
                    <a:pt x="73369" y="31194"/>
                  </a:lnTo>
                  <a:lnTo>
                    <a:pt x="73127" y="31073"/>
                  </a:lnTo>
                  <a:lnTo>
                    <a:pt x="72946" y="31013"/>
                  </a:lnTo>
                  <a:close/>
                  <a:moveTo>
                    <a:pt x="181" y="33909"/>
                  </a:moveTo>
                  <a:lnTo>
                    <a:pt x="0" y="36141"/>
                  </a:lnTo>
                  <a:lnTo>
                    <a:pt x="302" y="36202"/>
                  </a:lnTo>
                  <a:lnTo>
                    <a:pt x="543" y="36202"/>
                  </a:lnTo>
                  <a:lnTo>
                    <a:pt x="724" y="36141"/>
                  </a:lnTo>
                  <a:lnTo>
                    <a:pt x="966" y="36021"/>
                  </a:lnTo>
                  <a:lnTo>
                    <a:pt x="1147" y="35900"/>
                  </a:lnTo>
                  <a:lnTo>
                    <a:pt x="1267" y="35719"/>
                  </a:lnTo>
                  <a:lnTo>
                    <a:pt x="1388" y="35478"/>
                  </a:lnTo>
                  <a:lnTo>
                    <a:pt x="1448" y="35297"/>
                  </a:lnTo>
                  <a:lnTo>
                    <a:pt x="1448" y="35055"/>
                  </a:lnTo>
                  <a:lnTo>
                    <a:pt x="1448" y="34814"/>
                  </a:lnTo>
                  <a:lnTo>
                    <a:pt x="1388" y="34633"/>
                  </a:lnTo>
                  <a:lnTo>
                    <a:pt x="1267" y="34392"/>
                  </a:lnTo>
                  <a:lnTo>
                    <a:pt x="1147" y="34211"/>
                  </a:lnTo>
                  <a:lnTo>
                    <a:pt x="966" y="34090"/>
                  </a:lnTo>
                  <a:lnTo>
                    <a:pt x="724" y="33969"/>
                  </a:lnTo>
                  <a:lnTo>
                    <a:pt x="543" y="33909"/>
                  </a:lnTo>
                  <a:close/>
                  <a:moveTo>
                    <a:pt x="5853" y="33909"/>
                  </a:moveTo>
                  <a:lnTo>
                    <a:pt x="5672" y="33969"/>
                  </a:lnTo>
                  <a:lnTo>
                    <a:pt x="5431" y="34090"/>
                  </a:lnTo>
                  <a:lnTo>
                    <a:pt x="5250" y="34211"/>
                  </a:lnTo>
                  <a:lnTo>
                    <a:pt x="5129" y="34392"/>
                  </a:lnTo>
                  <a:lnTo>
                    <a:pt x="5008" y="34633"/>
                  </a:lnTo>
                  <a:lnTo>
                    <a:pt x="4948" y="34814"/>
                  </a:lnTo>
                  <a:lnTo>
                    <a:pt x="4948" y="35055"/>
                  </a:lnTo>
                  <a:lnTo>
                    <a:pt x="4948" y="35297"/>
                  </a:lnTo>
                  <a:lnTo>
                    <a:pt x="5008" y="35478"/>
                  </a:lnTo>
                  <a:lnTo>
                    <a:pt x="5129" y="35719"/>
                  </a:lnTo>
                  <a:lnTo>
                    <a:pt x="5250" y="35900"/>
                  </a:lnTo>
                  <a:lnTo>
                    <a:pt x="5431" y="36021"/>
                  </a:lnTo>
                  <a:lnTo>
                    <a:pt x="5672" y="36141"/>
                  </a:lnTo>
                  <a:lnTo>
                    <a:pt x="5853" y="36202"/>
                  </a:lnTo>
                  <a:lnTo>
                    <a:pt x="6336" y="36202"/>
                  </a:lnTo>
                  <a:lnTo>
                    <a:pt x="6517" y="36141"/>
                  </a:lnTo>
                  <a:lnTo>
                    <a:pt x="6758" y="36021"/>
                  </a:lnTo>
                  <a:lnTo>
                    <a:pt x="6939" y="35900"/>
                  </a:lnTo>
                  <a:lnTo>
                    <a:pt x="7060" y="35719"/>
                  </a:lnTo>
                  <a:lnTo>
                    <a:pt x="7180" y="35478"/>
                  </a:lnTo>
                  <a:lnTo>
                    <a:pt x="7241" y="35297"/>
                  </a:lnTo>
                  <a:lnTo>
                    <a:pt x="7241" y="35055"/>
                  </a:lnTo>
                  <a:lnTo>
                    <a:pt x="7241" y="34814"/>
                  </a:lnTo>
                  <a:lnTo>
                    <a:pt x="7180" y="34633"/>
                  </a:lnTo>
                  <a:lnTo>
                    <a:pt x="7060" y="34392"/>
                  </a:lnTo>
                  <a:lnTo>
                    <a:pt x="6939" y="34211"/>
                  </a:lnTo>
                  <a:lnTo>
                    <a:pt x="6758" y="34090"/>
                  </a:lnTo>
                  <a:lnTo>
                    <a:pt x="6517" y="33969"/>
                  </a:lnTo>
                  <a:lnTo>
                    <a:pt x="6336" y="33909"/>
                  </a:lnTo>
                  <a:close/>
                  <a:moveTo>
                    <a:pt x="11645" y="33909"/>
                  </a:moveTo>
                  <a:lnTo>
                    <a:pt x="11464" y="33969"/>
                  </a:lnTo>
                  <a:lnTo>
                    <a:pt x="11223" y="34090"/>
                  </a:lnTo>
                  <a:lnTo>
                    <a:pt x="11042" y="34211"/>
                  </a:lnTo>
                  <a:lnTo>
                    <a:pt x="10921" y="34392"/>
                  </a:lnTo>
                  <a:lnTo>
                    <a:pt x="10800" y="34633"/>
                  </a:lnTo>
                  <a:lnTo>
                    <a:pt x="10740" y="34814"/>
                  </a:lnTo>
                  <a:lnTo>
                    <a:pt x="10740" y="35055"/>
                  </a:lnTo>
                  <a:lnTo>
                    <a:pt x="10740" y="35297"/>
                  </a:lnTo>
                  <a:lnTo>
                    <a:pt x="10800" y="35478"/>
                  </a:lnTo>
                  <a:lnTo>
                    <a:pt x="10921" y="35719"/>
                  </a:lnTo>
                  <a:lnTo>
                    <a:pt x="11042" y="35900"/>
                  </a:lnTo>
                  <a:lnTo>
                    <a:pt x="11223" y="36021"/>
                  </a:lnTo>
                  <a:lnTo>
                    <a:pt x="11464" y="36141"/>
                  </a:lnTo>
                  <a:lnTo>
                    <a:pt x="11645" y="36202"/>
                  </a:lnTo>
                  <a:lnTo>
                    <a:pt x="12128" y="36202"/>
                  </a:lnTo>
                  <a:lnTo>
                    <a:pt x="12309" y="36141"/>
                  </a:lnTo>
                  <a:lnTo>
                    <a:pt x="12550" y="36021"/>
                  </a:lnTo>
                  <a:lnTo>
                    <a:pt x="12731" y="35900"/>
                  </a:lnTo>
                  <a:lnTo>
                    <a:pt x="12852" y="35719"/>
                  </a:lnTo>
                  <a:lnTo>
                    <a:pt x="12973" y="35478"/>
                  </a:lnTo>
                  <a:lnTo>
                    <a:pt x="13033" y="35297"/>
                  </a:lnTo>
                  <a:lnTo>
                    <a:pt x="13033" y="35055"/>
                  </a:lnTo>
                  <a:lnTo>
                    <a:pt x="13033" y="34814"/>
                  </a:lnTo>
                  <a:lnTo>
                    <a:pt x="12973" y="34633"/>
                  </a:lnTo>
                  <a:lnTo>
                    <a:pt x="12852" y="34392"/>
                  </a:lnTo>
                  <a:lnTo>
                    <a:pt x="12731" y="34211"/>
                  </a:lnTo>
                  <a:lnTo>
                    <a:pt x="12550" y="34090"/>
                  </a:lnTo>
                  <a:lnTo>
                    <a:pt x="12309" y="33969"/>
                  </a:lnTo>
                  <a:lnTo>
                    <a:pt x="12128" y="33909"/>
                  </a:lnTo>
                  <a:close/>
                  <a:moveTo>
                    <a:pt x="17437" y="33909"/>
                  </a:moveTo>
                  <a:lnTo>
                    <a:pt x="17256" y="33969"/>
                  </a:lnTo>
                  <a:lnTo>
                    <a:pt x="17015" y="34090"/>
                  </a:lnTo>
                  <a:lnTo>
                    <a:pt x="16834" y="34211"/>
                  </a:lnTo>
                  <a:lnTo>
                    <a:pt x="16713" y="34392"/>
                  </a:lnTo>
                  <a:lnTo>
                    <a:pt x="16593" y="34633"/>
                  </a:lnTo>
                  <a:lnTo>
                    <a:pt x="16532" y="34814"/>
                  </a:lnTo>
                  <a:lnTo>
                    <a:pt x="16532" y="35055"/>
                  </a:lnTo>
                  <a:lnTo>
                    <a:pt x="16532" y="35297"/>
                  </a:lnTo>
                  <a:lnTo>
                    <a:pt x="16593" y="35478"/>
                  </a:lnTo>
                  <a:lnTo>
                    <a:pt x="16713" y="35719"/>
                  </a:lnTo>
                  <a:lnTo>
                    <a:pt x="16834" y="35900"/>
                  </a:lnTo>
                  <a:lnTo>
                    <a:pt x="17015" y="36021"/>
                  </a:lnTo>
                  <a:lnTo>
                    <a:pt x="17256" y="36141"/>
                  </a:lnTo>
                  <a:lnTo>
                    <a:pt x="17437" y="36202"/>
                  </a:lnTo>
                  <a:lnTo>
                    <a:pt x="17920" y="36202"/>
                  </a:lnTo>
                  <a:lnTo>
                    <a:pt x="18101" y="36141"/>
                  </a:lnTo>
                  <a:lnTo>
                    <a:pt x="18342" y="36021"/>
                  </a:lnTo>
                  <a:lnTo>
                    <a:pt x="18523" y="35900"/>
                  </a:lnTo>
                  <a:lnTo>
                    <a:pt x="18644" y="35719"/>
                  </a:lnTo>
                  <a:lnTo>
                    <a:pt x="18765" y="35478"/>
                  </a:lnTo>
                  <a:lnTo>
                    <a:pt x="18825" y="35297"/>
                  </a:lnTo>
                  <a:lnTo>
                    <a:pt x="18825" y="35055"/>
                  </a:lnTo>
                  <a:lnTo>
                    <a:pt x="18825" y="34814"/>
                  </a:lnTo>
                  <a:lnTo>
                    <a:pt x="18765" y="34633"/>
                  </a:lnTo>
                  <a:lnTo>
                    <a:pt x="18644" y="34392"/>
                  </a:lnTo>
                  <a:lnTo>
                    <a:pt x="18523" y="34211"/>
                  </a:lnTo>
                  <a:lnTo>
                    <a:pt x="18342" y="34090"/>
                  </a:lnTo>
                  <a:lnTo>
                    <a:pt x="18101" y="33969"/>
                  </a:lnTo>
                  <a:lnTo>
                    <a:pt x="17920" y="33909"/>
                  </a:lnTo>
                  <a:close/>
                  <a:moveTo>
                    <a:pt x="23230" y="33909"/>
                  </a:moveTo>
                  <a:lnTo>
                    <a:pt x="23049" y="33969"/>
                  </a:lnTo>
                  <a:lnTo>
                    <a:pt x="22807" y="34090"/>
                  </a:lnTo>
                  <a:lnTo>
                    <a:pt x="22626" y="34211"/>
                  </a:lnTo>
                  <a:lnTo>
                    <a:pt x="22506" y="34392"/>
                  </a:lnTo>
                  <a:lnTo>
                    <a:pt x="22385" y="34633"/>
                  </a:lnTo>
                  <a:lnTo>
                    <a:pt x="22325" y="34814"/>
                  </a:lnTo>
                  <a:lnTo>
                    <a:pt x="22325" y="35055"/>
                  </a:lnTo>
                  <a:lnTo>
                    <a:pt x="22325" y="35297"/>
                  </a:lnTo>
                  <a:lnTo>
                    <a:pt x="22385" y="35478"/>
                  </a:lnTo>
                  <a:lnTo>
                    <a:pt x="22506" y="35719"/>
                  </a:lnTo>
                  <a:lnTo>
                    <a:pt x="22626" y="35900"/>
                  </a:lnTo>
                  <a:lnTo>
                    <a:pt x="22807" y="36021"/>
                  </a:lnTo>
                  <a:lnTo>
                    <a:pt x="23049" y="36141"/>
                  </a:lnTo>
                  <a:lnTo>
                    <a:pt x="23230" y="36202"/>
                  </a:lnTo>
                  <a:lnTo>
                    <a:pt x="23712" y="36202"/>
                  </a:lnTo>
                  <a:lnTo>
                    <a:pt x="23893" y="36141"/>
                  </a:lnTo>
                  <a:lnTo>
                    <a:pt x="24135" y="36021"/>
                  </a:lnTo>
                  <a:lnTo>
                    <a:pt x="24316" y="35900"/>
                  </a:lnTo>
                  <a:lnTo>
                    <a:pt x="24436" y="35719"/>
                  </a:lnTo>
                  <a:lnTo>
                    <a:pt x="24557" y="35478"/>
                  </a:lnTo>
                  <a:lnTo>
                    <a:pt x="24617" y="35297"/>
                  </a:lnTo>
                  <a:lnTo>
                    <a:pt x="24617" y="35055"/>
                  </a:lnTo>
                  <a:lnTo>
                    <a:pt x="24617" y="34814"/>
                  </a:lnTo>
                  <a:lnTo>
                    <a:pt x="24557" y="34633"/>
                  </a:lnTo>
                  <a:lnTo>
                    <a:pt x="24436" y="34392"/>
                  </a:lnTo>
                  <a:lnTo>
                    <a:pt x="24316" y="34211"/>
                  </a:lnTo>
                  <a:lnTo>
                    <a:pt x="24135" y="34090"/>
                  </a:lnTo>
                  <a:lnTo>
                    <a:pt x="23893" y="33969"/>
                  </a:lnTo>
                  <a:lnTo>
                    <a:pt x="23712" y="33909"/>
                  </a:lnTo>
                  <a:close/>
                  <a:moveTo>
                    <a:pt x="29022" y="33909"/>
                  </a:moveTo>
                  <a:lnTo>
                    <a:pt x="28841" y="33969"/>
                  </a:lnTo>
                  <a:lnTo>
                    <a:pt x="28599" y="34090"/>
                  </a:lnTo>
                  <a:lnTo>
                    <a:pt x="28418" y="34211"/>
                  </a:lnTo>
                  <a:lnTo>
                    <a:pt x="28298" y="34392"/>
                  </a:lnTo>
                  <a:lnTo>
                    <a:pt x="28177" y="34633"/>
                  </a:lnTo>
                  <a:lnTo>
                    <a:pt x="28117" y="34814"/>
                  </a:lnTo>
                  <a:lnTo>
                    <a:pt x="28117" y="35055"/>
                  </a:lnTo>
                  <a:lnTo>
                    <a:pt x="28117" y="35297"/>
                  </a:lnTo>
                  <a:lnTo>
                    <a:pt x="28177" y="35478"/>
                  </a:lnTo>
                  <a:lnTo>
                    <a:pt x="28298" y="35719"/>
                  </a:lnTo>
                  <a:lnTo>
                    <a:pt x="28418" y="35900"/>
                  </a:lnTo>
                  <a:lnTo>
                    <a:pt x="28599" y="36021"/>
                  </a:lnTo>
                  <a:lnTo>
                    <a:pt x="28841" y="36141"/>
                  </a:lnTo>
                  <a:lnTo>
                    <a:pt x="29022" y="36202"/>
                  </a:lnTo>
                  <a:lnTo>
                    <a:pt x="29505" y="36202"/>
                  </a:lnTo>
                  <a:lnTo>
                    <a:pt x="29686" y="36141"/>
                  </a:lnTo>
                  <a:lnTo>
                    <a:pt x="29927" y="36021"/>
                  </a:lnTo>
                  <a:lnTo>
                    <a:pt x="30108" y="35900"/>
                  </a:lnTo>
                  <a:lnTo>
                    <a:pt x="30229" y="35719"/>
                  </a:lnTo>
                  <a:lnTo>
                    <a:pt x="30349" y="35478"/>
                  </a:lnTo>
                  <a:lnTo>
                    <a:pt x="30410" y="35297"/>
                  </a:lnTo>
                  <a:lnTo>
                    <a:pt x="30410" y="35055"/>
                  </a:lnTo>
                  <a:lnTo>
                    <a:pt x="30410" y="34814"/>
                  </a:lnTo>
                  <a:lnTo>
                    <a:pt x="30349" y="34633"/>
                  </a:lnTo>
                  <a:lnTo>
                    <a:pt x="30229" y="34392"/>
                  </a:lnTo>
                  <a:lnTo>
                    <a:pt x="30108" y="34211"/>
                  </a:lnTo>
                  <a:lnTo>
                    <a:pt x="29927" y="34090"/>
                  </a:lnTo>
                  <a:lnTo>
                    <a:pt x="29686" y="33969"/>
                  </a:lnTo>
                  <a:lnTo>
                    <a:pt x="29505" y="33909"/>
                  </a:lnTo>
                  <a:close/>
                  <a:moveTo>
                    <a:pt x="34814" y="33909"/>
                  </a:moveTo>
                  <a:lnTo>
                    <a:pt x="34633" y="33969"/>
                  </a:lnTo>
                  <a:lnTo>
                    <a:pt x="34392" y="34090"/>
                  </a:lnTo>
                  <a:lnTo>
                    <a:pt x="34211" y="34211"/>
                  </a:lnTo>
                  <a:lnTo>
                    <a:pt x="34090" y="34392"/>
                  </a:lnTo>
                  <a:lnTo>
                    <a:pt x="33969" y="34633"/>
                  </a:lnTo>
                  <a:lnTo>
                    <a:pt x="33909" y="34814"/>
                  </a:lnTo>
                  <a:lnTo>
                    <a:pt x="33909" y="35055"/>
                  </a:lnTo>
                  <a:lnTo>
                    <a:pt x="33909" y="35297"/>
                  </a:lnTo>
                  <a:lnTo>
                    <a:pt x="33969" y="35478"/>
                  </a:lnTo>
                  <a:lnTo>
                    <a:pt x="34090" y="35719"/>
                  </a:lnTo>
                  <a:lnTo>
                    <a:pt x="34211" y="35900"/>
                  </a:lnTo>
                  <a:lnTo>
                    <a:pt x="34392" y="36021"/>
                  </a:lnTo>
                  <a:lnTo>
                    <a:pt x="34633" y="36141"/>
                  </a:lnTo>
                  <a:lnTo>
                    <a:pt x="34814" y="36202"/>
                  </a:lnTo>
                  <a:lnTo>
                    <a:pt x="35297" y="36202"/>
                  </a:lnTo>
                  <a:lnTo>
                    <a:pt x="35478" y="36141"/>
                  </a:lnTo>
                  <a:lnTo>
                    <a:pt x="35719" y="36021"/>
                  </a:lnTo>
                  <a:lnTo>
                    <a:pt x="35900" y="35900"/>
                  </a:lnTo>
                  <a:lnTo>
                    <a:pt x="36021" y="35719"/>
                  </a:lnTo>
                  <a:lnTo>
                    <a:pt x="36141" y="35478"/>
                  </a:lnTo>
                  <a:lnTo>
                    <a:pt x="36202" y="35297"/>
                  </a:lnTo>
                  <a:lnTo>
                    <a:pt x="36202" y="35055"/>
                  </a:lnTo>
                  <a:lnTo>
                    <a:pt x="36202" y="34814"/>
                  </a:lnTo>
                  <a:lnTo>
                    <a:pt x="36141" y="34633"/>
                  </a:lnTo>
                  <a:lnTo>
                    <a:pt x="36021" y="34392"/>
                  </a:lnTo>
                  <a:lnTo>
                    <a:pt x="35900" y="34211"/>
                  </a:lnTo>
                  <a:lnTo>
                    <a:pt x="35719" y="34090"/>
                  </a:lnTo>
                  <a:lnTo>
                    <a:pt x="35478" y="33969"/>
                  </a:lnTo>
                  <a:lnTo>
                    <a:pt x="35297" y="33909"/>
                  </a:lnTo>
                  <a:close/>
                  <a:moveTo>
                    <a:pt x="40606" y="33909"/>
                  </a:moveTo>
                  <a:lnTo>
                    <a:pt x="40425" y="33969"/>
                  </a:lnTo>
                  <a:lnTo>
                    <a:pt x="40184" y="34090"/>
                  </a:lnTo>
                  <a:lnTo>
                    <a:pt x="40003" y="34211"/>
                  </a:lnTo>
                  <a:lnTo>
                    <a:pt x="39882" y="34392"/>
                  </a:lnTo>
                  <a:lnTo>
                    <a:pt x="39762" y="34633"/>
                  </a:lnTo>
                  <a:lnTo>
                    <a:pt x="39701" y="34814"/>
                  </a:lnTo>
                  <a:lnTo>
                    <a:pt x="39701" y="35055"/>
                  </a:lnTo>
                  <a:lnTo>
                    <a:pt x="39701" y="35297"/>
                  </a:lnTo>
                  <a:lnTo>
                    <a:pt x="39762" y="35478"/>
                  </a:lnTo>
                  <a:lnTo>
                    <a:pt x="39882" y="35719"/>
                  </a:lnTo>
                  <a:lnTo>
                    <a:pt x="40003" y="35900"/>
                  </a:lnTo>
                  <a:lnTo>
                    <a:pt x="40184" y="36021"/>
                  </a:lnTo>
                  <a:lnTo>
                    <a:pt x="40425" y="36141"/>
                  </a:lnTo>
                  <a:lnTo>
                    <a:pt x="40606" y="36202"/>
                  </a:lnTo>
                  <a:lnTo>
                    <a:pt x="41089" y="36202"/>
                  </a:lnTo>
                  <a:lnTo>
                    <a:pt x="41270" y="36141"/>
                  </a:lnTo>
                  <a:lnTo>
                    <a:pt x="41511" y="36021"/>
                  </a:lnTo>
                  <a:lnTo>
                    <a:pt x="41692" y="35900"/>
                  </a:lnTo>
                  <a:lnTo>
                    <a:pt x="41813" y="35719"/>
                  </a:lnTo>
                  <a:lnTo>
                    <a:pt x="41934" y="35478"/>
                  </a:lnTo>
                  <a:lnTo>
                    <a:pt x="41994" y="35297"/>
                  </a:lnTo>
                  <a:lnTo>
                    <a:pt x="41994" y="35055"/>
                  </a:lnTo>
                  <a:lnTo>
                    <a:pt x="41994" y="34814"/>
                  </a:lnTo>
                  <a:lnTo>
                    <a:pt x="41934" y="34633"/>
                  </a:lnTo>
                  <a:lnTo>
                    <a:pt x="41813" y="34392"/>
                  </a:lnTo>
                  <a:lnTo>
                    <a:pt x="41692" y="34211"/>
                  </a:lnTo>
                  <a:lnTo>
                    <a:pt x="41511" y="34090"/>
                  </a:lnTo>
                  <a:lnTo>
                    <a:pt x="41270" y="33969"/>
                  </a:lnTo>
                  <a:lnTo>
                    <a:pt x="41089" y="33909"/>
                  </a:lnTo>
                  <a:close/>
                  <a:moveTo>
                    <a:pt x="46399" y="33909"/>
                  </a:moveTo>
                  <a:lnTo>
                    <a:pt x="46218" y="33969"/>
                  </a:lnTo>
                  <a:lnTo>
                    <a:pt x="45976" y="34090"/>
                  </a:lnTo>
                  <a:lnTo>
                    <a:pt x="45795" y="34211"/>
                  </a:lnTo>
                  <a:lnTo>
                    <a:pt x="45674" y="34392"/>
                  </a:lnTo>
                  <a:lnTo>
                    <a:pt x="45554" y="34633"/>
                  </a:lnTo>
                  <a:lnTo>
                    <a:pt x="45493" y="34814"/>
                  </a:lnTo>
                  <a:lnTo>
                    <a:pt x="45493" y="35055"/>
                  </a:lnTo>
                  <a:lnTo>
                    <a:pt x="45493" y="35297"/>
                  </a:lnTo>
                  <a:lnTo>
                    <a:pt x="45554" y="35478"/>
                  </a:lnTo>
                  <a:lnTo>
                    <a:pt x="45674" y="35719"/>
                  </a:lnTo>
                  <a:lnTo>
                    <a:pt x="45795" y="35900"/>
                  </a:lnTo>
                  <a:lnTo>
                    <a:pt x="45976" y="36021"/>
                  </a:lnTo>
                  <a:lnTo>
                    <a:pt x="46218" y="36141"/>
                  </a:lnTo>
                  <a:lnTo>
                    <a:pt x="46399" y="36202"/>
                  </a:lnTo>
                  <a:lnTo>
                    <a:pt x="46881" y="36202"/>
                  </a:lnTo>
                  <a:lnTo>
                    <a:pt x="47062" y="36141"/>
                  </a:lnTo>
                  <a:lnTo>
                    <a:pt x="47304" y="36021"/>
                  </a:lnTo>
                  <a:lnTo>
                    <a:pt x="47485" y="35900"/>
                  </a:lnTo>
                  <a:lnTo>
                    <a:pt x="47605" y="35719"/>
                  </a:lnTo>
                  <a:lnTo>
                    <a:pt x="47726" y="35478"/>
                  </a:lnTo>
                  <a:lnTo>
                    <a:pt x="47786" y="35297"/>
                  </a:lnTo>
                  <a:lnTo>
                    <a:pt x="47786" y="35055"/>
                  </a:lnTo>
                  <a:lnTo>
                    <a:pt x="47786" y="34814"/>
                  </a:lnTo>
                  <a:lnTo>
                    <a:pt x="47726" y="34633"/>
                  </a:lnTo>
                  <a:lnTo>
                    <a:pt x="47605" y="34392"/>
                  </a:lnTo>
                  <a:lnTo>
                    <a:pt x="47485" y="34211"/>
                  </a:lnTo>
                  <a:lnTo>
                    <a:pt x="47304" y="34090"/>
                  </a:lnTo>
                  <a:lnTo>
                    <a:pt x="47062" y="33969"/>
                  </a:lnTo>
                  <a:lnTo>
                    <a:pt x="46881" y="33909"/>
                  </a:lnTo>
                  <a:close/>
                  <a:moveTo>
                    <a:pt x="52191" y="33909"/>
                  </a:moveTo>
                  <a:lnTo>
                    <a:pt x="52010" y="33969"/>
                  </a:lnTo>
                  <a:lnTo>
                    <a:pt x="51768" y="34090"/>
                  </a:lnTo>
                  <a:lnTo>
                    <a:pt x="51587" y="34211"/>
                  </a:lnTo>
                  <a:lnTo>
                    <a:pt x="51467" y="34392"/>
                  </a:lnTo>
                  <a:lnTo>
                    <a:pt x="51346" y="34633"/>
                  </a:lnTo>
                  <a:lnTo>
                    <a:pt x="51286" y="34814"/>
                  </a:lnTo>
                  <a:lnTo>
                    <a:pt x="51286" y="35055"/>
                  </a:lnTo>
                  <a:lnTo>
                    <a:pt x="51286" y="35297"/>
                  </a:lnTo>
                  <a:lnTo>
                    <a:pt x="51346" y="35478"/>
                  </a:lnTo>
                  <a:lnTo>
                    <a:pt x="51467" y="35719"/>
                  </a:lnTo>
                  <a:lnTo>
                    <a:pt x="51587" y="35900"/>
                  </a:lnTo>
                  <a:lnTo>
                    <a:pt x="51768" y="36021"/>
                  </a:lnTo>
                  <a:lnTo>
                    <a:pt x="52010" y="36141"/>
                  </a:lnTo>
                  <a:lnTo>
                    <a:pt x="52191" y="36202"/>
                  </a:lnTo>
                  <a:lnTo>
                    <a:pt x="52673" y="36202"/>
                  </a:lnTo>
                  <a:lnTo>
                    <a:pt x="52854" y="36141"/>
                  </a:lnTo>
                  <a:lnTo>
                    <a:pt x="53096" y="36021"/>
                  </a:lnTo>
                  <a:lnTo>
                    <a:pt x="53277" y="35900"/>
                  </a:lnTo>
                  <a:lnTo>
                    <a:pt x="53397" y="35719"/>
                  </a:lnTo>
                  <a:lnTo>
                    <a:pt x="53518" y="35478"/>
                  </a:lnTo>
                  <a:lnTo>
                    <a:pt x="53578" y="35297"/>
                  </a:lnTo>
                  <a:lnTo>
                    <a:pt x="53578" y="35055"/>
                  </a:lnTo>
                  <a:lnTo>
                    <a:pt x="53578" y="34814"/>
                  </a:lnTo>
                  <a:lnTo>
                    <a:pt x="53518" y="34633"/>
                  </a:lnTo>
                  <a:lnTo>
                    <a:pt x="53397" y="34392"/>
                  </a:lnTo>
                  <a:lnTo>
                    <a:pt x="53277" y="34211"/>
                  </a:lnTo>
                  <a:lnTo>
                    <a:pt x="53096" y="34090"/>
                  </a:lnTo>
                  <a:lnTo>
                    <a:pt x="52854" y="33969"/>
                  </a:lnTo>
                  <a:lnTo>
                    <a:pt x="52673" y="33909"/>
                  </a:lnTo>
                  <a:close/>
                  <a:moveTo>
                    <a:pt x="57983" y="33909"/>
                  </a:moveTo>
                  <a:lnTo>
                    <a:pt x="57802" y="33969"/>
                  </a:lnTo>
                  <a:lnTo>
                    <a:pt x="57561" y="34090"/>
                  </a:lnTo>
                  <a:lnTo>
                    <a:pt x="57380" y="34211"/>
                  </a:lnTo>
                  <a:lnTo>
                    <a:pt x="57259" y="34392"/>
                  </a:lnTo>
                  <a:lnTo>
                    <a:pt x="57138" y="34633"/>
                  </a:lnTo>
                  <a:lnTo>
                    <a:pt x="57078" y="34814"/>
                  </a:lnTo>
                  <a:lnTo>
                    <a:pt x="57078" y="35055"/>
                  </a:lnTo>
                  <a:lnTo>
                    <a:pt x="57078" y="35297"/>
                  </a:lnTo>
                  <a:lnTo>
                    <a:pt x="57138" y="35478"/>
                  </a:lnTo>
                  <a:lnTo>
                    <a:pt x="57259" y="35719"/>
                  </a:lnTo>
                  <a:lnTo>
                    <a:pt x="57380" y="35900"/>
                  </a:lnTo>
                  <a:lnTo>
                    <a:pt x="57561" y="36021"/>
                  </a:lnTo>
                  <a:lnTo>
                    <a:pt x="57802" y="36141"/>
                  </a:lnTo>
                  <a:lnTo>
                    <a:pt x="57983" y="36202"/>
                  </a:lnTo>
                  <a:lnTo>
                    <a:pt x="58466" y="36202"/>
                  </a:lnTo>
                  <a:lnTo>
                    <a:pt x="58647" y="36141"/>
                  </a:lnTo>
                  <a:lnTo>
                    <a:pt x="58888" y="36021"/>
                  </a:lnTo>
                  <a:lnTo>
                    <a:pt x="59069" y="35900"/>
                  </a:lnTo>
                  <a:lnTo>
                    <a:pt x="59190" y="35719"/>
                  </a:lnTo>
                  <a:lnTo>
                    <a:pt x="59310" y="35478"/>
                  </a:lnTo>
                  <a:lnTo>
                    <a:pt x="59371" y="35297"/>
                  </a:lnTo>
                  <a:lnTo>
                    <a:pt x="59371" y="35055"/>
                  </a:lnTo>
                  <a:lnTo>
                    <a:pt x="59371" y="34814"/>
                  </a:lnTo>
                  <a:lnTo>
                    <a:pt x="59310" y="34633"/>
                  </a:lnTo>
                  <a:lnTo>
                    <a:pt x="59190" y="34392"/>
                  </a:lnTo>
                  <a:lnTo>
                    <a:pt x="59069" y="34211"/>
                  </a:lnTo>
                  <a:lnTo>
                    <a:pt x="58888" y="34090"/>
                  </a:lnTo>
                  <a:lnTo>
                    <a:pt x="58647" y="33969"/>
                  </a:lnTo>
                  <a:lnTo>
                    <a:pt x="58466" y="33909"/>
                  </a:lnTo>
                  <a:close/>
                  <a:moveTo>
                    <a:pt x="63775" y="33909"/>
                  </a:moveTo>
                  <a:lnTo>
                    <a:pt x="63594" y="33969"/>
                  </a:lnTo>
                  <a:lnTo>
                    <a:pt x="63353" y="34090"/>
                  </a:lnTo>
                  <a:lnTo>
                    <a:pt x="63172" y="34211"/>
                  </a:lnTo>
                  <a:lnTo>
                    <a:pt x="63051" y="34392"/>
                  </a:lnTo>
                  <a:lnTo>
                    <a:pt x="62931" y="34633"/>
                  </a:lnTo>
                  <a:lnTo>
                    <a:pt x="62870" y="34814"/>
                  </a:lnTo>
                  <a:lnTo>
                    <a:pt x="62870" y="35055"/>
                  </a:lnTo>
                  <a:lnTo>
                    <a:pt x="62870" y="35297"/>
                  </a:lnTo>
                  <a:lnTo>
                    <a:pt x="62931" y="35478"/>
                  </a:lnTo>
                  <a:lnTo>
                    <a:pt x="63051" y="35719"/>
                  </a:lnTo>
                  <a:lnTo>
                    <a:pt x="63172" y="35900"/>
                  </a:lnTo>
                  <a:lnTo>
                    <a:pt x="63353" y="36021"/>
                  </a:lnTo>
                  <a:lnTo>
                    <a:pt x="63594" y="36141"/>
                  </a:lnTo>
                  <a:lnTo>
                    <a:pt x="63775" y="36202"/>
                  </a:lnTo>
                  <a:lnTo>
                    <a:pt x="64258" y="36202"/>
                  </a:lnTo>
                  <a:lnTo>
                    <a:pt x="64439" y="36141"/>
                  </a:lnTo>
                  <a:lnTo>
                    <a:pt x="64680" y="36021"/>
                  </a:lnTo>
                  <a:lnTo>
                    <a:pt x="64861" y="35900"/>
                  </a:lnTo>
                  <a:lnTo>
                    <a:pt x="64982" y="35719"/>
                  </a:lnTo>
                  <a:lnTo>
                    <a:pt x="65103" y="35478"/>
                  </a:lnTo>
                  <a:lnTo>
                    <a:pt x="65163" y="35297"/>
                  </a:lnTo>
                  <a:lnTo>
                    <a:pt x="65163" y="35055"/>
                  </a:lnTo>
                  <a:lnTo>
                    <a:pt x="65163" y="34814"/>
                  </a:lnTo>
                  <a:lnTo>
                    <a:pt x="65103" y="34633"/>
                  </a:lnTo>
                  <a:lnTo>
                    <a:pt x="64982" y="34392"/>
                  </a:lnTo>
                  <a:lnTo>
                    <a:pt x="64861" y="34211"/>
                  </a:lnTo>
                  <a:lnTo>
                    <a:pt x="64680" y="34090"/>
                  </a:lnTo>
                  <a:lnTo>
                    <a:pt x="64439" y="33969"/>
                  </a:lnTo>
                  <a:lnTo>
                    <a:pt x="64258" y="33909"/>
                  </a:lnTo>
                  <a:close/>
                  <a:moveTo>
                    <a:pt x="69567" y="33909"/>
                  </a:moveTo>
                  <a:lnTo>
                    <a:pt x="69386" y="33969"/>
                  </a:lnTo>
                  <a:lnTo>
                    <a:pt x="69145" y="34090"/>
                  </a:lnTo>
                  <a:lnTo>
                    <a:pt x="68964" y="34211"/>
                  </a:lnTo>
                  <a:lnTo>
                    <a:pt x="68843" y="34392"/>
                  </a:lnTo>
                  <a:lnTo>
                    <a:pt x="68723" y="34633"/>
                  </a:lnTo>
                  <a:lnTo>
                    <a:pt x="68662" y="34814"/>
                  </a:lnTo>
                  <a:lnTo>
                    <a:pt x="68662" y="35055"/>
                  </a:lnTo>
                  <a:lnTo>
                    <a:pt x="68662" y="35297"/>
                  </a:lnTo>
                  <a:lnTo>
                    <a:pt x="68723" y="35478"/>
                  </a:lnTo>
                  <a:lnTo>
                    <a:pt x="68843" y="35719"/>
                  </a:lnTo>
                  <a:lnTo>
                    <a:pt x="68964" y="35900"/>
                  </a:lnTo>
                  <a:lnTo>
                    <a:pt x="69145" y="36021"/>
                  </a:lnTo>
                  <a:lnTo>
                    <a:pt x="69386" y="36141"/>
                  </a:lnTo>
                  <a:lnTo>
                    <a:pt x="69567" y="36202"/>
                  </a:lnTo>
                  <a:lnTo>
                    <a:pt x="70050" y="36202"/>
                  </a:lnTo>
                  <a:lnTo>
                    <a:pt x="70231" y="36141"/>
                  </a:lnTo>
                  <a:lnTo>
                    <a:pt x="70472" y="36021"/>
                  </a:lnTo>
                  <a:lnTo>
                    <a:pt x="70653" y="35900"/>
                  </a:lnTo>
                  <a:lnTo>
                    <a:pt x="70774" y="35719"/>
                  </a:lnTo>
                  <a:lnTo>
                    <a:pt x="70895" y="35478"/>
                  </a:lnTo>
                  <a:lnTo>
                    <a:pt x="70955" y="35297"/>
                  </a:lnTo>
                  <a:lnTo>
                    <a:pt x="70955" y="35055"/>
                  </a:lnTo>
                  <a:lnTo>
                    <a:pt x="70955" y="34814"/>
                  </a:lnTo>
                  <a:lnTo>
                    <a:pt x="70895" y="34633"/>
                  </a:lnTo>
                  <a:lnTo>
                    <a:pt x="70774" y="34392"/>
                  </a:lnTo>
                  <a:lnTo>
                    <a:pt x="70653" y="34211"/>
                  </a:lnTo>
                  <a:lnTo>
                    <a:pt x="70472" y="34090"/>
                  </a:lnTo>
                  <a:lnTo>
                    <a:pt x="70231" y="33969"/>
                  </a:lnTo>
                  <a:lnTo>
                    <a:pt x="70050" y="33909"/>
                  </a:lnTo>
                  <a:close/>
                  <a:moveTo>
                    <a:pt x="75360" y="33909"/>
                  </a:moveTo>
                  <a:lnTo>
                    <a:pt x="75179" y="33969"/>
                  </a:lnTo>
                  <a:lnTo>
                    <a:pt x="74937" y="34090"/>
                  </a:lnTo>
                  <a:lnTo>
                    <a:pt x="74756" y="34211"/>
                  </a:lnTo>
                  <a:lnTo>
                    <a:pt x="74636" y="34392"/>
                  </a:lnTo>
                  <a:lnTo>
                    <a:pt x="74515" y="34633"/>
                  </a:lnTo>
                  <a:lnTo>
                    <a:pt x="74455" y="34814"/>
                  </a:lnTo>
                  <a:lnTo>
                    <a:pt x="74455" y="35055"/>
                  </a:lnTo>
                  <a:lnTo>
                    <a:pt x="74455" y="35297"/>
                  </a:lnTo>
                  <a:lnTo>
                    <a:pt x="74515" y="35478"/>
                  </a:lnTo>
                  <a:lnTo>
                    <a:pt x="74636" y="35719"/>
                  </a:lnTo>
                  <a:lnTo>
                    <a:pt x="74756" y="35900"/>
                  </a:lnTo>
                  <a:lnTo>
                    <a:pt x="74937" y="36021"/>
                  </a:lnTo>
                  <a:lnTo>
                    <a:pt x="75179" y="36141"/>
                  </a:lnTo>
                  <a:lnTo>
                    <a:pt x="75360" y="36202"/>
                  </a:lnTo>
                  <a:lnTo>
                    <a:pt x="75601" y="36202"/>
                  </a:lnTo>
                  <a:lnTo>
                    <a:pt x="75903" y="36141"/>
                  </a:lnTo>
                  <a:lnTo>
                    <a:pt x="75722" y="33909"/>
                  </a:lnTo>
                  <a:close/>
                  <a:moveTo>
                    <a:pt x="2896" y="36805"/>
                  </a:moveTo>
                  <a:lnTo>
                    <a:pt x="2655" y="36926"/>
                  </a:lnTo>
                  <a:lnTo>
                    <a:pt x="2414" y="37107"/>
                  </a:lnTo>
                  <a:lnTo>
                    <a:pt x="2233" y="37288"/>
                  </a:lnTo>
                  <a:lnTo>
                    <a:pt x="2112" y="37589"/>
                  </a:lnTo>
                  <a:lnTo>
                    <a:pt x="2052" y="37951"/>
                  </a:lnTo>
                  <a:lnTo>
                    <a:pt x="2052" y="38193"/>
                  </a:lnTo>
                  <a:lnTo>
                    <a:pt x="2112" y="38374"/>
                  </a:lnTo>
                  <a:lnTo>
                    <a:pt x="2233" y="38615"/>
                  </a:lnTo>
                  <a:lnTo>
                    <a:pt x="2353" y="38796"/>
                  </a:lnTo>
                  <a:lnTo>
                    <a:pt x="2534" y="38917"/>
                  </a:lnTo>
                  <a:lnTo>
                    <a:pt x="2776" y="39037"/>
                  </a:lnTo>
                  <a:lnTo>
                    <a:pt x="2957" y="39098"/>
                  </a:lnTo>
                  <a:lnTo>
                    <a:pt x="3439" y="39098"/>
                  </a:lnTo>
                  <a:lnTo>
                    <a:pt x="3620" y="39037"/>
                  </a:lnTo>
                  <a:lnTo>
                    <a:pt x="3862" y="38917"/>
                  </a:lnTo>
                  <a:lnTo>
                    <a:pt x="4043" y="38796"/>
                  </a:lnTo>
                  <a:lnTo>
                    <a:pt x="4164" y="38615"/>
                  </a:lnTo>
                  <a:lnTo>
                    <a:pt x="4284" y="38374"/>
                  </a:lnTo>
                  <a:lnTo>
                    <a:pt x="4345" y="38193"/>
                  </a:lnTo>
                  <a:lnTo>
                    <a:pt x="4345" y="37951"/>
                  </a:lnTo>
                  <a:lnTo>
                    <a:pt x="4284" y="37589"/>
                  </a:lnTo>
                  <a:lnTo>
                    <a:pt x="4164" y="37288"/>
                  </a:lnTo>
                  <a:lnTo>
                    <a:pt x="3982" y="37107"/>
                  </a:lnTo>
                  <a:lnTo>
                    <a:pt x="3741" y="36926"/>
                  </a:lnTo>
                  <a:lnTo>
                    <a:pt x="3500" y="36805"/>
                  </a:lnTo>
                  <a:close/>
                  <a:moveTo>
                    <a:pt x="8689" y="36805"/>
                  </a:moveTo>
                  <a:lnTo>
                    <a:pt x="8447" y="36926"/>
                  </a:lnTo>
                  <a:lnTo>
                    <a:pt x="8206" y="37107"/>
                  </a:lnTo>
                  <a:lnTo>
                    <a:pt x="8025" y="37288"/>
                  </a:lnTo>
                  <a:lnTo>
                    <a:pt x="7904" y="37589"/>
                  </a:lnTo>
                  <a:lnTo>
                    <a:pt x="7844" y="37951"/>
                  </a:lnTo>
                  <a:lnTo>
                    <a:pt x="7844" y="38193"/>
                  </a:lnTo>
                  <a:lnTo>
                    <a:pt x="7904" y="38374"/>
                  </a:lnTo>
                  <a:lnTo>
                    <a:pt x="8025" y="38615"/>
                  </a:lnTo>
                  <a:lnTo>
                    <a:pt x="8146" y="38796"/>
                  </a:lnTo>
                  <a:lnTo>
                    <a:pt x="8327" y="38917"/>
                  </a:lnTo>
                  <a:lnTo>
                    <a:pt x="8568" y="39037"/>
                  </a:lnTo>
                  <a:lnTo>
                    <a:pt x="8749" y="39098"/>
                  </a:lnTo>
                  <a:lnTo>
                    <a:pt x="9232" y="39098"/>
                  </a:lnTo>
                  <a:lnTo>
                    <a:pt x="9413" y="39037"/>
                  </a:lnTo>
                  <a:lnTo>
                    <a:pt x="9654" y="38917"/>
                  </a:lnTo>
                  <a:lnTo>
                    <a:pt x="9835" y="38796"/>
                  </a:lnTo>
                  <a:lnTo>
                    <a:pt x="9956" y="38615"/>
                  </a:lnTo>
                  <a:lnTo>
                    <a:pt x="10076" y="38374"/>
                  </a:lnTo>
                  <a:lnTo>
                    <a:pt x="10137" y="38193"/>
                  </a:lnTo>
                  <a:lnTo>
                    <a:pt x="10137" y="37951"/>
                  </a:lnTo>
                  <a:lnTo>
                    <a:pt x="10076" y="37589"/>
                  </a:lnTo>
                  <a:lnTo>
                    <a:pt x="9956" y="37288"/>
                  </a:lnTo>
                  <a:lnTo>
                    <a:pt x="9775" y="37107"/>
                  </a:lnTo>
                  <a:lnTo>
                    <a:pt x="9533" y="36926"/>
                  </a:lnTo>
                  <a:lnTo>
                    <a:pt x="9292" y="36805"/>
                  </a:lnTo>
                  <a:close/>
                  <a:moveTo>
                    <a:pt x="14481" y="36805"/>
                  </a:moveTo>
                  <a:lnTo>
                    <a:pt x="14240" y="36926"/>
                  </a:lnTo>
                  <a:lnTo>
                    <a:pt x="13998" y="37107"/>
                  </a:lnTo>
                  <a:lnTo>
                    <a:pt x="13817" y="37288"/>
                  </a:lnTo>
                  <a:lnTo>
                    <a:pt x="13697" y="37589"/>
                  </a:lnTo>
                  <a:lnTo>
                    <a:pt x="13636" y="37951"/>
                  </a:lnTo>
                  <a:lnTo>
                    <a:pt x="13636" y="38193"/>
                  </a:lnTo>
                  <a:lnTo>
                    <a:pt x="13697" y="38374"/>
                  </a:lnTo>
                  <a:lnTo>
                    <a:pt x="13817" y="38615"/>
                  </a:lnTo>
                  <a:lnTo>
                    <a:pt x="13938" y="38796"/>
                  </a:lnTo>
                  <a:lnTo>
                    <a:pt x="14119" y="38917"/>
                  </a:lnTo>
                  <a:lnTo>
                    <a:pt x="14360" y="39037"/>
                  </a:lnTo>
                  <a:lnTo>
                    <a:pt x="14541" y="39098"/>
                  </a:lnTo>
                  <a:lnTo>
                    <a:pt x="15024" y="39098"/>
                  </a:lnTo>
                  <a:lnTo>
                    <a:pt x="15205" y="39037"/>
                  </a:lnTo>
                  <a:lnTo>
                    <a:pt x="15446" y="38917"/>
                  </a:lnTo>
                  <a:lnTo>
                    <a:pt x="15627" y="38796"/>
                  </a:lnTo>
                  <a:lnTo>
                    <a:pt x="15748" y="38615"/>
                  </a:lnTo>
                  <a:lnTo>
                    <a:pt x="15869" y="38374"/>
                  </a:lnTo>
                  <a:lnTo>
                    <a:pt x="15929" y="38193"/>
                  </a:lnTo>
                  <a:lnTo>
                    <a:pt x="15929" y="37951"/>
                  </a:lnTo>
                  <a:lnTo>
                    <a:pt x="15869" y="37589"/>
                  </a:lnTo>
                  <a:lnTo>
                    <a:pt x="15748" y="37288"/>
                  </a:lnTo>
                  <a:lnTo>
                    <a:pt x="15567" y="37107"/>
                  </a:lnTo>
                  <a:lnTo>
                    <a:pt x="15326" y="36926"/>
                  </a:lnTo>
                  <a:lnTo>
                    <a:pt x="15084" y="36805"/>
                  </a:lnTo>
                  <a:close/>
                  <a:moveTo>
                    <a:pt x="20273" y="36805"/>
                  </a:moveTo>
                  <a:lnTo>
                    <a:pt x="20032" y="36926"/>
                  </a:lnTo>
                  <a:lnTo>
                    <a:pt x="19790" y="37107"/>
                  </a:lnTo>
                  <a:lnTo>
                    <a:pt x="19609" y="37288"/>
                  </a:lnTo>
                  <a:lnTo>
                    <a:pt x="19489" y="37589"/>
                  </a:lnTo>
                  <a:lnTo>
                    <a:pt x="19428" y="37951"/>
                  </a:lnTo>
                  <a:lnTo>
                    <a:pt x="19428" y="38193"/>
                  </a:lnTo>
                  <a:lnTo>
                    <a:pt x="19489" y="38374"/>
                  </a:lnTo>
                  <a:lnTo>
                    <a:pt x="19609" y="38615"/>
                  </a:lnTo>
                  <a:lnTo>
                    <a:pt x="19730" y="38796"/>
                  </a:lnTo>
                  <a:lnTo>
                    <a:pt x="19911" y="38917"/>
                  </a:lnTo>
                  <a:lnTo>
                    <a:pt x="20152" y="39037"/>
                  </a:lnTo>
                  <a:lnTo>
                    <a:pt x="20333" y="39098"/>
                  </a:lnTo>
                  <a:lnTo>
                    <a:pt x="20816" y="39098"/>
                  </a:lnTo>
                  <a:lnTo>
                    <a:pt x="20997" y="39037"/>
                  </a:lnTo>
                  <a:lnTo>
                    <a:pt x="21239" y="38917"/>
                  </a:lnTo>
                  <a:lnTo>
                    <a:pt x="21420" y="38796"/>
                  </a:lnTo>
                  <a:lnTo>
                    <a:pt x="21540" y="38615"/>
                  </a:lnTo>
                  <a:lnTo>
                    <a:pt x="21661" y="38374"/>
                  </a:lnTo>
                  <a:lnTo>
                    <a:pt x="21721" y="38193"/>
                  </a:lnTo>
                  <a:lnTo>
                    <a:pt x="21721" y="37951"/>
                  </a:lnTo>
                  <a:lnTo>
                    <a:pt x="21661" y="37589"/>
                  </a:lnTo>
                  <a:lnTo>
                    <a:pt x="21540" y="37288"/>
                  </a:lnTo>
                  <a:lnTo>
                    <a:pt x="21359" y="37107"/>
                  </a:lnTo>
                  <a:lnTo>
                    <a:pt x="21118" y="36926"/>
                  </a:lnTo>
                  <a:lnTo>
                    <a:pt x="20876" y="36805"/>
                  </a:lnTo>
                  <a:close/>
                  <a:moveTo>
                    <a:pt x="26065" y="36805"/>
                  </a:moveTo>
                  <a:lnTo>
                    <a:pt x="25824" y="36926"/>
                  </a:lnTo>
                  <a:lnTo>
                    <a:pt x="25583" y="37107"/>
                  </a:lnTo>
                  <a:lnTo>
                    <a:pt x="25402" y="37288"/>
                  </a:lnTo>
                  <a:lnTo>
                    <a:pt x="25281" y="37589"/>
                  </a:lnTo>
                  <a:lnTo>
                    <a:pt x="25221" y="37951"/>
                  </a:lnTo>
                  <a:lnTo>
                    <a:pt x="25221" y="38193"/>
                  </a:lnTo>
                  <a:lnTo>
                    <a:pt x="25281" y="38374"/>
                  </a:lnTo>
                  <a:lnTo>
                    <a:pt x="25402" y="38615"/>
                  </a:lnTo>
                  <a:lnTo>
                    <a:pt x="25522" y="38796"/>
                  </a:lnTo>
                  <a:lnTo>
                    <a:pt x="25703" y="38917"/>
                  </a:lnTo>
                  <a:lnTo>
                    <a:pt x="25945" y="39037"/>
                  </a:lnTo>
                  <a:lnTo>
                    <a:pt x="26126" y="39098"/>
                  </a:lnTo>
                  <a:lnTo>
                    <a:pt x="26608" y="39098"/>
                  </a:lnTo>
                  <a:lnTo>
                    <a:pt x="26789" y="39037"/>
                  </a:lnTo>
                  <a:lnTo>
                    <a:pt x="27031" y="38917"/>
                  </a:lnTo>
                  <a:lnTo>
                    <a:pt x="27212" y="38796"/>
                  </a:lnTo>
                  <a:lnTo>
                    <a:pt x="27332" y="38615"/>
                  </a:lnTo>
                  <a:lnTo>
                    <a:pt x="27453" y="38374"/>
                  </a:lnTo>
                  <a:lnTo>
                    <a:pt x="27513" y="38193"/>
                  </a:lnTo>
                  <a:lnTo>
                    <a:pt x="27513" y="37951"/>
                  </a:lnTo>
                  <a:lnTo>
                    <a:pt x="27453" y="37589"/>
                  </a:lnTo>
                  <a:lnTo>
                    <a:pt x="27332" y="37288"/>
                  </a:lnTo>
                  <a:lnTo>
                    <a:pt x="27151" y="37107"/>
                  </a:lnTo>
                  <a:lnTo>
                    <a:pt x="26910" y="36926"/>
                  </a:lnTo>
                  <a:lnTo>
                    <a:pt x="26669" y="36805"/>
                  </a:lnTo>
                  <a:close/>
                  <a:moveTo>
                    <a:pt x="31858" y="36805"/>
                  </a:moveTo>
                  <a:lnTo>
                    <a:pt x="31616" y="36926"/>
                  </a:lnTo>
                  <a:lnTo>
                    <a:pt x="31375" y="37107"/>
                  </a:lnTo>
                  <a:lnTo>
                    <a:pt x="31194" y="37288"/>
                  </a:lnTo>
                  <a:lnTo>
                    <a:pt x="31073" y="37589"/>
                  </a:lnTo>
                  <a:lnTo>
                    <a:pt x="31013" y="37951"/>
                  </a:lnTo>
                  <a:lnTo>
                    <a:pt x="31013" y="38193"/>
                  </a:lnTo>
                  <a:lnTo>
                    <a:pt x="31073" y="38374"/>
                  </a:lnTo>
                  <a:lnTo>
                    <a:pt x="31194" y="38615"/>
                  </a:lnTo>
                  <a:lnTo>
                    <a:pt x="31315" y="38796"/>
                  </a:lnTo>
                  <a:lnTo>
                    <a:pt x="31496" y="38917"/>
                  </a:lnTo>
                  <a:lnTo>
                    <a:pt x="31737" y="39037"/>
                  </a:lnTo>
                  <a:lnTo>
                    <a:pt x="31918" y="39098"/>
                  </a:lnTo>
                  <a:lnTo>
                    <a:pt x="32401" y="39098"/>
                  </a:lnTo>
                  <a:lnTo>
                    <a:pt x="32582" y="39037"/>
                  </a:lnTo>
                  <a:lnTo>
                    <a:pt x="32823" y="38917"/>
                  </a:lnTo>
                  <a:lnTo>
                    <a:pt x="33004" y="38796"/>
                  </a:lnTo>
                  <a:lnTo>
                    <a:pt x="33125" y="38615"/>
                  </a:lnTo>
                  <a:lnTo>
                    <a:pt x="33245" y="38374"/>
                  </a:lnTo>
                  <a:lnTo>
                    <a:pt x="33306" y="38193"/>
                  </a:lnTo>
                  <a:lnTo>
                    <a:pt x="33306" y="37951"/>
                  </a:lnTo>
                  <a:lnTo>
                    <a:pt x="33245" y="37589"/>
                  </a:lnTo>
                  <a:lnTo>
                    <a:pt x="33125" y="37288"/>
                  </a:lnTo>
                  <a:lnTo>
                    <a:pt x="32944" y="37107"/>
                  </a:lnTo>
                  <a:lnTo>
                    <a:pt x="32702" y="36926"/>
                  </a:lnTo>
                  <a:lnTo>
                    <a:pt x="32461" y="36805"/>
                  </a:lnTo>
                  <a:close/>
                  <a:moveTo>
                    <a:pt x="37650" y="36805"/>
                  </a:moveTo>
                  <a:lnTo>
                    <a:pt x="37408" y="36926"/>
                  </a:lnTo>
                  <a:lnTo>
                    <a:pt x="37167" y="37107"/>
                  </a:lnTo>
                  <a:lnTo>
                    <a:pt x="36986" y="37288"/>
                  </a:lnTo>
                  <a:lnTo>
                    <a:pt x="36865" y="37589"/>
                  </a:lnTo>
                  <a:lnTo>
                    <a:pt x="36805" y="37951"/>
                  </a:lnTo>
                  <a:lnTo>
                    <a:pt x="36805" y="38193"/>
                  </a:lnTo>
                  <a:lnTo>
                    <a:pt x="36865" y="38374"/>
                  </a:lnTo>
                  <a:lnTo>
                    <a:pt x="36986" y="38615"/>
                  </a:lnTo>
                  <a:lnTo>
                    <a:pt x="37107" y="38796"/>
                  </a:lnTo>
                  <a:lnTo>
                    <a:pt x="37288" y="38917"/>
                  </a:lnTo>
                  <a:lnTo>
                    <a:pt x="37529" y="39037"/>
                  </a:lnTo>
                  <a:lnTo>
                    <a:pt x="37710" y="39098"/>
                  </a:lnTo>
                  <a:lnTo>
                    <a:pt x="38193" y="39098"/>
                  </a:lnTo>
                  <a:lnTo>
                    <a:pt x="38374" y="39037"/>
                  </a:lnTo>
                  <a:lnTo>
                    <a:pt x="38615" y="38917"/>
                  </a:lnTo>
                  <a:lnTo>
                    <a:pt x="38796" y="38796"/>
                  </a:lnTo>
                  <a:lnTo>
                    <a:pt x="38917" y="38615"/>
                  </a:lnTo>
                  <a:lnTo>
                    <a:pt x="39038" y="38374"/>
                  </a:lnTo>
                  <a:lnTo>
                    <a:pt x="39098" y="38193"/>
                  </a:lnTo>
                  <a:lnTo>
                    <a:pt x="39098" y="37951"/>
                  </a:lnTo>
                  <a:lnTo>
                    <a:pt x="39038" y="37589"/>
                  </a:lnTo>
                  <a:lnTo>
                    <a:pt x="38917" y="37288"/>
                  </a:lnTo>
                  <a:lnTo>
                    <a:pt x="38736" y="37107"/>
                  </a:lnTo>
                  <a:lnTo>
                    <a:pt x="38495" y="36926"/>
                  </a:lnTo>
                  <a:lnTo>
                    <a:pt x="38253" y="36805"/>
                  </a:lnTo>
                  <a:close/>
                  <a:moveTo>
                    <a:pt x="43442" y="36805"/>
                  </a:moveTo>
                  <a:lnTo>
                    <a:pt x="43201" y="36926"/>
                  </a:lnTo>
                  <a:lnTo>
                    <a:pt x="42959" y="37107"/>
                  </a:lnTo>
                  <a:lnTo>
                    <a:pt x="42778" y="37288"/>
                  </a:lnTo>
                  <a:lnTo>
                    <a:pt x="42658" y="37589"/>
                  </a:lnTo>
                  <a:lnTo>
                    <a:pt x="42597" y="37951"/>
                  </a:lnTo>
                  <a:lnTo>
                    <a:pt x="42597" y="38193"/>
                  </a:lnTo>
                  <a:lnTo>
                    <a:pt x="42658" y="38374"/>
                  </a:lnTo>
                  <a:lnTo>
                    <a:pt x="42778" y="38615"/>
                  </a:lnTo>
                  <a:lnTo>
                    <a:pt x="42899" y="38796"/>
                  </a:lnTo>
                  <a:lnTo>
                    <a:pt x="43080" y="38917"/>
                  </a:lnTo>
                  <a:lnTo>
                    <a:pt x="43321" y="39037"/>
                  </a:lnTo>
                  <a:lnTo>
                    <a:pt x="43502" y="39098"/>
                  </a:lnTo>
                  <a:lnTo>
                    <a:pt x="43985" y="39098"/>
                  </a:lnTo>
                  <a:lnTo>
                    <a:pt x="44166" y="39037"/>
                  </a:lnTo>
                  <a:lnTo>
                    <a:pt x="44407" y="38917"/>
                  </a:lnTo>
                  <a:lnTo>
                    <a:pt x="44588" y="38796"/>
                  </a:lnTo>
                  <a:lnTo>
                    <a:pt x="44709" y="38615"/>
                  </a:lnTo>
                  <a:lnTo>
                    <a:pt x="44830" y="38374"/>
                  </a:lnTo>
                  <a:lnTo>
                    <a:pt x="44890" y="38193"/>
                  </a:lnTo>
                  <a:lnTo>
                    <a:pt x="44890" y="37951"/>
                  </a:lnTo>
                  <a:lnTo>
                    <a:pt x="44830" y="37589"/>
                  </a:lnTo>
                  <a:lnTo>
                    <a:pt x="44709" y="37288"/>
                  </a:lnTo>
                  <a:lnTo>
                    <a:pt x="44528" y="37107"/>
                  </a:lnTo>
                  <a:lnTo>
                    <a:pt x="44287" y="36926"/>
                  </a:lnTo>
                  <a:lnTo>
                    <a:pt x="44045" y="36805"/>
                  </a:lnTo>
                  <a:close/>
                  <a:moveTo>
                    <a:pt x="49234" y="36805"/>
                  </a:moveTo>
                  <a:lnTo>
                    <a:pt x="48993" y="36926"/>
                  </a:lnTo>
                  <a:lnTo>
                    <a:pt x="48752" y="37107"/>
                  </a:lnTo>
                  <a:lnTo>
                    <a:pt x="48571" y="37288"/>
                  </a:lnTo>
                  <a:lnTo>
                    <a:pt x="48450" y="37589"/>
                  </a:lnTo>
                  <a:lnTo>
                    <a:pt x="48390" y="37951"/>
                  </a:lnTo>
                  <a:lnTo>
                    <a:pt x="48390" y="38193"/>
                  </a:lnTo>
                  <a:lnTo>
                    <a:pt x="48450" y="38374"/>
                  </a:lnTo>
                  <a:lnTo>
                    <a:pt x="48571" y="38615"/>
                  </a:lnTo>
                  <a:lnTo>
                    <a:pt x="48691" y="38796"/>
                  </a:lnTo>
                  <a:lnTo>
                    <a:pt x="48872" y="38917"/>
                  </a:lnTo>
                  <a:lnTo>
                    <a:pt x="49114" y="39037"/>
                  </a:lnTo>
                  <a:lnTo>
                    <a:pt x="49295" y="39098"/>
                  </a:lnTo>
                  <a:lnTo>
                    <a:pt x="49777" y="39098"/>
                  </a:lnTo>
                  <a:lnTo>
                    <a:pt x="49958" y="39037"/>
                  </a:lnTo>
                  <a:lnTo>
                    <a:pt x="50200" y="38917"/>
                  </a:lnTo>
                  <a:lnTo>
                    <a:pt x="50381" y="38796"/>
                  </a:lnTo>
                  <a:lnTo>
                    <a:pt x="50501" y="38615"/>
                  </a:lnTo>
                  <a:lnTo>
                    <a:pt x="50622" y="38374"/>
                  </a:lnTo>
                  <a:lnTo>
                    <a:pt x="50682" y="38193"/>
                  </a:lnTo>
                  <a:lnTo>
                    <a:pt x="50682" y="37951"/>
                  </a:lnTo>
                  <a:lnTo>
                    <a:pt x="50622" y="37589"/>
                  </a:lnTo>
                  <a:lnTo>
                    <a:pt x="50501" y="37288"/>
                  </a:lnTo>
                  <a:lnTo>
                    <a:pt x="50320" y="37107"/>
                  </a:lnTo>
                  <a:lnTo>
                    <a:pt x="50079" y="36926"/>
                  </a:lnTo>
                  <a:lnTo>
                    <a:pt x="49838" y="36805"/>
                  </a:lnTo>
                  <a:close/>
                  <a:moveTo>
                    <a:pt x="55027" y="36805"/>
                  </a:moveTo>
                  <a:lnTo>
                    <a:pt x="54785" y="36926"/>
                  </a:lnTo>
                  <a:lnTo>
                    <a:pt x="54544" y="37107"/>
                  </a:lnTo>
                  <a:lnTo>
                    <a:pt x="54363" y="37288"/>
                  </a:lnTo>
                  <a:lnTo>
                    <a:pt x="54242" y="37589"/>
                  </a:lnTo>
                  <a:lnTo>
                    <a:pt x="54182" y="37951"/>
                  </a:lnTo>
                  <a:lnTo>
                    <a:pt x="54182" y="38193"/>
                  </a:lnTo>
                  <a:lnTo>
                    <a:pt x="54242" y="38374"/>
                  </a:lnTo>
                  <a:lnTo>
                    <a:pt x="54363" y="38615"/>
                  </a:lnTo>
                  <a:lnTo>
                    <a:pt x="54483" y="38796"/>
                  </a:lnTo>
                  <a:lnTo>
                    <a:pt x="54665" y="38917"/>
                  </a:lnTo>
                  <a:lnTo>
                    <a:pt x="54906" y="39037"/>
                  </a:lnTo>
                  <a:lnTo>
                    <a:pt x="55087" y="39098"/>
                  </a:lnTo>
                  <a:lnTo>
                    <a:pt x="55570" y="39098"/>
                  </a:lnTo>
                  <a:lnTo>
                    <a:pt x="55751" y="39037"/>
                  </a:lnTo>
                  <a:lnTo>
                    <a:pt x="55992" y="38917"/>
                  </a:lnTo>
                  <a:lnTo>
                    <a:pt x="56173" y="38796"/>
                  </a:lnTo>
                  <a:lnTo>
                    <a:pt x="56294" y="38615"/>
                  </a:lnTo>
                  <a:lnTo>
                    <a:pt x="56414" y="38374"/>
                  </a:lnTo>
                  <a:lnTo>
                    <a:pt x="56475" y="38193"/>
                  </a:lnTo>
                  <a:lnTo>
                    <a:pt x="56475" y="37951"/>
                  </a:lnTo>
                  <a:lnTo>
                    <a:pt x="56414" y="37589"/>
                  </a:lnTo>
                  <a:lnTo>
                    <a:pt x="56294" y="37288"/>
                  </a:lnTo>
                  <a:lnTo>
                    <a:pt x="56113" y="37107"/>
                  </a:lnTo>
                  <a:lnTo>
                    <a:pt x="55871" y="36926"/>
                  </a:lnTo>
                  <a:lnTo>
                    <a:pt x="55630" y="36805"/>
                  </a:lnTo>
                  <a:close/>
                  <a:moveTo>
                    <a:pt x="60819" y="36805"/>
                  </a:moveTo>
                  <a:lnTo>
                    <a:pt x="60577" y="36926"/>
                  </a:lnTo>
                  <a:lnTo>
                    <a:pt x="60336" y="37107"/>
                  </a:lnTo>
                  <a:lnTo>
                    <a:pt x="60155" y="37288"/>
                  </a:lnTo>
                  <a:lnTo>
                    <a:pt x="60034" y="37589"/>
                  </a:lnTo>
                  <a:lnTo>
                    <a:pt x="59974" y="37951"/>
                  </a:lnTo>
                  <a:lnTo>
                    <a:pt x="59974" y="38193"/>
                  </a:lnTo>
                  <a:lnTo>
                    <a:pt x="60034" y="38374"/>
                  </a:lnTo>
                  <a:lnTo>
                    <a:pt x="60155" y="38615"/>
                  </a:lnTo>
                  <a:lnTo>
                    <a:pt x="60276" y="38796"/>
                  </a:lnTo>
                  <a:lnTo>
                    <a:pt x="60457" y="38917"/>
                  </a:lnTo>
                  <a:lnTo>
                    <a:pt x="60698" y="39037"/>
                  </a:lnTo>
                  <a:lnTo>
                    <a:pt x="60879" y="39098"/>
                  </a:lnTo>
                  <a:lnTo>
                    <a:pt x="61362" y="39098"/>
                  </a:lnTo>
                  <a:lnTo>
                    <a:pt x="61543" y="39037"/>
                  </a:lnTo>
                  <a:lnTo>
                    <a:pt x="61784" y="38917"/>
                  </a:lnTo>
                  <a:lnTo>
                    <a:pt x="61965" y="38796"/>
                  </a:lnTo>
                  <a:lnTo>
                    <a:pt x="62086" y="38615"/>
                  </a:lnTo>
                  <a:lnTo>
                    <a:pt x="62206" y="38374"/>
                  </a:lnTo>
                  <a:lnTo>
                    <a:pt x="62267" y="38193"/>
                  </a:lnTo>
                  <a:lnTo>
                    <a:pt x="62267" y="37951"/>
                  </a:lnTo>
                  <a:lnTo>
                    <a:pt x="62206" y="37589"/>
                  </a:lnTo>
                  <a:lnTo>
                    <a:pt x="62086" y="37288"/>
                  </a:lnTo>
                  <a:lnTo>
                    <a:pt x="61905" y="37107"/>
                  </a:lnTo>
                  <a:lnTo>
                    <a:pt x="61663" y="36926"/>
                  </a:lnTo>
                  <a:lnTo>
                    <a:pt x="61422" y="36805"/>
                  </a:lnTo>
                  <a:close/>
                  <a:moveTo>
                    <a:pt x="66611" y="36805"/>
                  </a:moveTo>
                  <a:lnTo>
                    <a:pt x="66370" y="36926"/>
                  </a:lnTo>
                  <a:lnTo>
                    <a:pt x="66128" y="37107"/>
                  </a:lnTo>
                  <a:lnTo>
                    <a:pt x="65947" y="37288"/>
                  </a:lnTo>
                  <a:lnTo>
                    <a:pt x="65827" y="37589"/>
                  </a:lnTo>
                  <a:lnTo>
                    <a:pt x="65766" y="37951"/>
                  </a:lnTo>
                  <a:lnTo>
                    <a:pt x="65766" y="38193"/>
                  </a:lnTo>
                  <a:lnTo>
                    <a:pt x="65827" y="38374"/>
                  </a:lnTo>
                  <a:lnTo>
                    <a:pt x="65947" y="38615"/>
                  </a:lnTo>
                  <a:lnTo>
                    <a:pt x="66068" y="38796"/>
                  </a:lnTo>
                  <a:lnTo>
                    <a:pt x="66249" y="38917"/>
                  </a:lnTo>
                  <a:lnTo>
                    <a:pt x="66490" y="39037"/>
                  </a:lnTo>
                  <a:lnTo>
                    <a:pt x="66671" y="39098"/>
                  </a:lnTo>
                  <a:lnTo>
                    <a:pt x="67154" y="39098"/>
                  </a:lnTo>
                  <a:lnTo>
                    <a:pt x="67335" y="39037"/>
                  </a:lnTo>
                  <a:lnTo>
                    <a:pt x="67576" y="38917"/>
                  </a:lnTo>
                  <a:lnTo>
                    <a:pt x="67757" y="38796"/>
                  </a:lnTo>
                  <a:lnTo>
                    <a:pt x="67878" y="38615"/>
                  </a:lnTo>
                  <a:lnTo>
                    <a:pt x="67999" y="38374"/>
                  </a:lnTo>
                  <a:lnTo>
                    <a:pt x="68059" y="38193"/>
                  </a:lnTo>
                  <a:lnTo>
                    <a:pt x="68059" y="37951"/>
                  </a:lnTo>
                  <a:lnTo>
                    <a:pt x="67999" y="37589"/>
                  </a:lnTo>
                  <a:lnTo>
                    <a:pt x="67878" y="37288"/>
                  </a:lnTo>
                  <a:lnTo>
                    <a:pt x="67697" y="37107"/>
                  </a:lnTo>
                  <a:lnTo>
                    <a:pt x="67456" y="36926"/>
                  </a:lnTo>
                  <a:lnTo>
                    <a:pt x="67214" y="36805"/>
                  </a:lnTo>
                  <a:close/>
                  <a:moveTo>
                    <a:pt x="72403" y="36805"/>
                  </a:moveTo>
                  <a:lnTo>
                    <a:pt x="72162" y="36926"/>
                  </a:lnTo>
                  <a:lnTo>
                    <a:pt x="71921" y="37107"/>
                  </a:lnTo>
                  <a:lnTo>
                    <a:pt x="71740" y="37288"/>
                  </a:lnTo>
                  <a:lnTo>
                    <a:pt x="71619" y="37589"/>
                  </a:lnTo>
                  <a:lnTo>
                    <a:pt x="71559" y="37951"/>
                  </a:lnTo>
                  <a:lnTo>
                    <a:pt x="71559" y="38193"/>
                  </a:lnTo>
                  <a:lnTo>
                    <a:pt x="71619" y="38374"/>
                  </a:lnTo>
                  <a:lnTo>
                    <a:pt x="71740" y="38615"/>
                  </a:lnTo>
                  <a:lnTo>
                    <a:pt x="71860" y="38796"/>
                  </a:lnTo>
                  <a:lnTo>
                    <a:pt x="72041" y="38917"/>
                  </a:lnTo>
                  <a:lnTo>
                    <a:pt x="72283" y="39037"/>
                  </a:lnTo>
                  <a:lnTo>
                    <a:pt x="72464" y="39098"/>
                  </a:lnTo>
                  <a:lnTo>
                    <a:pt x="72946" y="39098"/>
                  </a:lnTo>
                  <a:lnTo>
                    <a:pt x="73127" y="39037"/>
                  </a:lnTo>
                  <a:lnTo>
                    <a:pt x="73369" y="38917"/>
                  </a:lnTo>
                  <a:lnTo>
                    <a:pt x="73550" y="38796"/>
                  </a:lnTo>
                  <a:lnTo>
                    <a:pt x="73670" y="38615"/>
                  </a:lnTo>
                  <a:lnTo>
                    <a:pt x="73791" y="38374"/>
                  </a:lnTo>
                  <a:lnTo>
                    <a:pt x="73851" y="38193"/>
                  </a:lnTo>
                  <a:lnTo>
                    <a:pt x="73851" y="37951"/>
                  </a:lnTo>
                  <a:lnTo>
                    <a:pt x="73791" y="37589"/>
                  </a:lnTo>
                  <a:lnTo>
                    <a:pt x="73670" y="37288"/>
                  </a:lnTo>
                  <a:lnTo>
                    <a:pt x="73489" y="37107"/>
                  </a:lnTo>
                  <a:lnTo>
                    <a:pt x="73248" y="36926"/>
                  </a:lnTo>
                  <a:lnTo>
                    <a:pt x="73007" y="36805"/>
                  </a:lnTo>
                  <a:close/>
                  <a:moveTo>
                    <a:pt x="302" y="39701"/>
                  </a:moveTo>
                  <a:lnTo>
                    <a:pt x="0" y="39761"/>
                  </a:lnTo>
                  <a:lnTo>
                    <a:pt x="181" y="41994"/>
                  </a:lnTo>
                  <a:lnTo>
                    <a:pt x="543" y="41994"/>
                  </a:lnTo>
                  <a:lnTo>
                    <a:pt x="724" y="41934"/>
                  </a:lnTo>
                  <a:lnTo>
                    <a:pt x="966" y="41813"/>
                  </a:lnTo>
                  <a:lnTo>
                    <a:pt x="1147" y="41692"/>
                  </a:lnTo>
                  <a:lnTo>
                    <a:pt x="1267" y="41511"/>
                  </a:lnTo>
                  <a:lnTo>
                    <a:pt x="1388" y="41270"/>
                  </a:lnTo>
                  <a:lnTo>
                    <a:pt x="1448" y="41089"/>
                  </a:lnTo>
                  <a:lnTo>
                    <a:pt x="1448" y="40847"/>
                  </a:lnTo>
                  <a:lnTo>
                    <a:pt x="1448" y="40606"/>
                  </a:lnTo>
                  <a:lnTo>
                    <a:pt x="1388" y="40425"/>
                  </a:lnTo>
                  <a:lnTo>
                    <a:pt x="1267" y="40184"/>
                  </a:lnTo>
                  <a:lnTo>
                    <a:pt x="1147" y="40003"/>
                  </a:lnTo>
                  <a:lnTo>
                    <a:pt x="966" y="39882"/>
                  </a:lnTo>
                  <a:lnTo>
                    <a:pt x="724" y="39761"/>
                  </a:lnTo>
                  <a:lnTo>
                    <a:pt x="543" y="39701"/>
                  </a:lnTo>
                  <a:close/>
                  <a:moveTo>
                    <a:pt x="5853" y="39701"/>
                  </a:moveTo>
                  <a:lnTo>
                    <a:pt x="5672" y="39761"/>
                  </a:lnTo>
                  <a:lnTo>
                    <a:pt x="5431" y="39882"/>
                  </a:lnTo>
                  <a:lnTo>
                    <a:pt x="5250" y="40003"/>
                  </a:lnTo>
                  <a:lnTo>
                    <a:pt x="5129" y="40184"/>
                  </a:lnTo>
                  <a:lnTo>
                    <a:pt x="5008" y="40425"/>
                  </a:lnTo>
                  <a:lnTo>
                    <a:pt x="4948" y="40606"/>
                  </a:lnTo>
                  <a:lnTo>
                    <a:pt x="4948" y="40847"/>
                  </a:lnTo>
                  <a:lnTo>
                    <a:pt x="4948" y="41089"/>
                  </a:lnTo>
                  <a:lnTo>
                    <a:pt x="5008" y="41270"/>
                  </a:lnTo>
                  <a:lnTo>
                    <a:pt x="5129" y="41511"/>
                  </a:lnTo>
                  <a:lnTo>
                    <a:pt x="5250" y="41692"/>
                  </a:lnTo>
                  <a:lnTo>
                    <a:pt x="5431" y="41813"/>
                  </a:lnTo>
                  <a:lnTo>
                    <a:pt x="5672" y="41934"/>
                  </a:lnTo>
                  <a:lnTo>
                    <a:pt x="5853" y="41994"/>
                  </a:lnTo>
                  <a:lnTo>
                    <a:pt x="6336" y="41994"/>
                  </a:lnTo>
                  <a:lnTo>
                    <a:pt x="6517" y="41934"/>
                  </a:lnTo>
                  <a:lnTo>
                    <a:pt x="6758" y="41813"/>
                  </a:lnTo>
                  <a:lnTo>
                    <a:pt x="6939" y="41692"/>
                  </a:lnTo>
                  <a:lnTo>
                    <a:pt x="7060" y="41511"/>
                  </a:lnTo>
                  <a:lnTo>
                    <a:pt x="7180" y="41270"/>
                  </a:lnTo>
                  <a:lnTo>
                    <a:pt x="7241" y="41089"/>
                  </a:lnTo>
                  <a:lnTo>
                    <a:pt x="7241" y="40847"/>
                  </a:lnTo>
                  <a:lnTo>
                    <a:pt x="7241" y="40606"/>
                  </a:lnTo>
                  <a:lnTo>
                    <a:pt x="7180" y="40425"/>
                  </a:lnTo>
                  <a:lnTo>
                    <a:pt x="7060" y="40184"/>
                  </a:lnTo>
                  <a:lnTo>
                    <a:pt x="6939" y="40003"/>
                  </a:lnTo>
                  <a:lnTo>
                    <a:pt x="6758" y="39882"/>
                  </a:lnTo>
                  <a:lnTo>
                    <a:pt x="6517" y="39761"/>
                  </a:lnTo>
                  <a:lnTo>
                    <a:pt x="6336" y="39701"/>
                  </a:lnTo>
                  <a:close/>
                  <a:moveTo>
                    <a:pt x="11645" y="39701"/>
                  </a:moveTo>
                  <a:lnTo>
                    <a:pt x="11464" y="39761"/>
                  </a:lnTo>
                  <a:lnTo>
                    <a:pt x="11223" y="39882"/>
                  </a:lnTo>
                  <a:lnTo>
                    <a:pt x="11042" y="40003"/>
                  </a:lnTo>
                  <a:lnTo>
                    <a:pt x="10921" y="40184"/>
                  </a:lnTo>
                  <a:lnTo>
                    <a:pt x="10800" y="40425"/>
                  </a:lnTo>
                  <a:lnTo>
                    <a:pt x="10740" y="40606"/>
                  </a:lnTo>
                  <a:lnTo>
                    <a:pt x="10740" y="40847"/>
                  </a:lnTo>
                  <a:lnTo>
                    <a:pt x="10740" y="41089"/>
                  </a:lnTo>
                  <a:lnTo>
                    <a:pt x="10800" y="41270"/>
                  </a:lnTo>
                  <a:lnTo>
                    <a:pt x="10921" y="41511"/>
                  </a:lnTo>
                  <a:lnTo>
                    <a:pt x="11042" y="41692"/>
                  </a:lnTo>
                  <a:lnTo>
                    <a:pt x="11223" y="41813"/>
                  </a:lnTo>
                  <a:lnTo>
                    <a:pt x="11464" y="41934"/>
                  </a:lnTo>
                  <a:lnTo>
                    <a:pt x="11645" y="41994"/>
                  </a:lnTo>
                  <a:lnTo>
                    <a:pt x="12128" y="41994"/>
                  </a:lnTo>
                  <a:lnTo>
                    <a:pt x="12309" y="41934"/>
                  </a:lnTo>
                  <a:lnTo>
                    <a:pt x="12550" y="41813"/>
                  </a:lnTo>
                  <a:lnTo>
                    <a:pt x="12731" y="41692"/>
                  </a:lnTo>
                  <a:lnTo>
                    <a:pt x="12852" y="41511"/>
                  </a:lnTo>
                  <a:lnTo>
                    <a:pt x="12973" y="41270"/>
                  </a:lnTo>
                  <a:lnTo>
                    <a:pt x="13033" y="41089"/>
                  </a:lnTo>
                  <a:lnTo>
                    <a:pt x="13033" y="40847"/>
                  </a:lnTo>
                  <a:lnTo>
                    <a:pt x="13033" y="40606"/>
                  </a:lnTo>
                  <a:lnTo>
                    <a:pt x="12973" y="40425"/>
                  </a:lnTo>
                  <a:lnTo>
                    <a:pt x="12852" y="40184"/>
                  </a:lnTo>
                  <a:lnTo>
                    <a:pt x="12731" y="40003"/>
                  </a:lnTo>
                  <a:lnTo>
                    <a:pt x="12550" y="39882"/>
                  </a:lnTo>
                  <a:lnTo>
                    <a:pt x="12309" y="39761"/>
                  </a:lnTo>
                  <a:lnTo>
                    <a:pt x="12128" y="39701"/>
                  </a:lnTo>
                  <a:close/>
                  <a:moveTo>
                    <a:pt x="17437" y="39701"/>
                  </a:moveTo>
                  <a:lnTo>
                    <a:pt x="17256" y="39761"/>
                  </a:lnTo>
                  <a:lnTo>
                    <a:pt x="17015" y="39882"/>
                  </a:lnTo>
                  <a:lnTo>
                    <a:pt x="16834" y="40003"/>
                  </a:lnTo>
                  <a:lnTo>
                    <a:pt x="16713" y="40184"/>
                  </a:lnTo>
                  <a:lnTo>
                    <a:pt x="16593" y="40425"/>
                  </a:lnTo>
                  <a:lnTo>
                    <a:pt x="16532" y="40606"/>
                  </a:lnTo>
                  <a:lnTo>
                    <a:pt x="16532" y="40847"/>
                  </a:lnTo>
                  <a:lnTo>
                    <a:pt x="16532" y="41089"/>
                  </a:lnTo>
                  <a:lnTo>
                    <a:pt x="16593" y="41270"/>
                  </a:lnTo>
                  <a:lnTo>
                    <a:pt x="16713" y="41511"/>
                  </a:lnTo>
                  <a:lnTo>
                    <a:pt x="16834" y="41692"/>
                  </a:lnTo>
                  <a:lnTo>
                    <a:pt x="17015" y="41813"/>
                  </a:lnTo>
                  <a:lnTo>
                    <a:pt x="17256" y="41934"/>
                  </a:lnTo>
                  <a:lnTo>
                    <a:pt x="17437" y="41994"/>
                  </a:lnTo>
                  <a:lnTo>
                    <a:pt x="17920" y="41994"/>
                  </a:lnTo>
                  <a:lnTo>
                    <a:pt x="18101" y="41934"/>
                  </a:lnTo>
                  <a:lnTo>
                    <a:pt x="18342" y="41813"/>
                  </a:lnTo>
                  <a:lnTo>
                    <a:pt x="18523" y="41692"/>
                  </a:lnTo>
                  <a:lnTo>
                    <a:pt x="18644" y="41511"/>
                  </a:lnTo>
                  <a:lnTo>
                    <a:pt x="18765" y="41270"/>
                  </a:lnTo>
                  <a:lnTo>
                    <a:pt x="18825" y="41089"/>
                  </a:lnTo>
                  <a:lnTo>
                    <a:pt x="18825" y="40847"/>
                  </a:lnTo>
                  <a:lnTo>
                    <a:pt x="18825" y="40606"/>
                  </a:lnTo>
                  <a:lnTo>
                    <a:pt x="18765" y="40425"/>
                  </a:lnTo>
                  <a:lnTo>
                    <a:pt x="18644" y="40184"/>
                  </a:lnTo>
                  <a:lnTo>
                    <a:pt x="18523" y="40003"/>
                  </a:lnTo>
                  <a:lnTo>
                    <a:pt x="18342" y="39882"/>
                  </a:lnTo>
                  <a:lnTo>
                    <a:pt x="18101" y="39761"/>
                  </a:lnTo>
                  <a:lnTo>
                    <a:pt x="17920" y="39701"/>
                  </a:lnTo>
                  <a:close/>
                  <a:moveTo>
                    <a:pt x="23230" y="39701"/>
                  </a:moveTo>
                  <a:lnTo>
                    <a:pt x="23049" y="39761"/>
                  </a:lnTo>
                  <a:lnTo>
                    <a:pt x="22807" y="39882"/>
                  </a:lnTo>
                  <a:lnTo>
                    <a:pt x="22626" y="40003"/>
                  </a:lnTo>
                  <a:lnTo>
                    <a:pt x="22506" y="40184"/>
                  </a:lnTo>
                  <a:lnTo>
                    <a:pt x="22385" y="40425"/>
                  </a:lnTo>
                  <a:lnTo>
                    <a:pt x="22325" y="40606"/>
                  </a:lnTo>
                  <a:lnTo>
                    <a:pt x="22325" y="40847"/>
                  </a:lnTo>
                  <a:lnTo>
                    <a:pt x="22325" y="41089"/>
                  </a:lnTo>
                  <a:lnTo>
                    <a:pt x="22385" y="41270"/>
                  </a:lnTo>
                  <a:lnTo>
                    <a:pt x="22506" y="41511"/>
                  </a:lnTo>
                  <a:lnTo>
                    <a:pt x="22626" y="41692"/>
                  </a:lnTo>
                  <a:lnTo>
                    <a:pt x="22807" y="41813"/>
                  </a:lnTo>
                  <a:lnTo>
                    <a:pt x="23049" y="41934"/>
                  </a:lnTo>
                  <a:lnTo>
                    <a:pt x="23230" y="41994"/>
                  </a:lnTo>
                  <a:lnTo>
                    <a:pt x="23712" y="41994"/>
                  </a:lnTo>
                  <a:lnTo>
                    <a:pt x="23893" y="41934"/>
                  </a:lnTo>
                  <a:lnTo>
                    <a:pt x="24135" y="41813"/>
                  </a:lnTo>
                  <a:lnTo>
                    <a:pt x="24316" y="41692"/>
                  </a:lnTo>
                  <a:lnTo>
                    <a:pt x="24436" y="41511"/>
                  </a:lnTo>
                  <a:lnTo>
                    <a:pt x="24557" y="41270"/>
                  </a:lnTo>
                  <a:lnTo>
                    <a:pt x="24617" y="41089"/>
                  </a:lnTo>
                  <a:lnTo>
                    <a:pt x="24617" y="40847"/>
                  </a:lnTo>
                  <a:lnTo>
                    <a:pt x="24617" y="40606"/>
                  </a:lnTo>
                  <a:lnTo>
                    <a:pt x="24557" y="40425"/>
                  </a:lnTo>
                  <a:lnTo>
                    <a:pt x="24436" y="40184"/>
                  </a:lnTo>
                  <a:lnTo>
                    <a:pt x="24316" y="40003"/>
                  </a:lnTo>
                  <a:lnTo>
                    <a:pt x="24135" y="39882"/>
                  </a:lnTo>
                  <a:lnTo>
                    <a:pt x="23893" y="39761"/>
                  </a:lnTo>
                  <a:lnTo>
                    <a:pt x="23712" y="39701"/>
                  </a:lnTo>
                  <a:close/>
                  <a:moveTo>
                    <a:pt x="29022" y="39701"/>
                  </a:moveTo>
                  <a:lnTo>
                    <a:pt x="28841" y="39761"/>
                  </a:lnTo>
                  <a:lnTo>
                    <a:pt x="28599" y="39882"/>
                  </a:lnTo>
                  <a:lnTo>
                    <a:pt x="28418" y="40003"/>
                  </a:lnTo>
                  <a:lnTo>
                    <a:pt x="28298" y="40184"/>
                  </a:lnTo>
                  <a:lnTo>
                    <a:pt x="28177" y="40425"/>
                  </a:lnTo>
                  <a:lnTo>
                    <a:pt x="28117" y="40606"/>
                  </a:lnTo>
                  <a:lnTo>
                    <a:pt x="28117" y="40847"/>
                  </a:lnTo>
                  <a:lnTo>
                    <a:pt x="28117" y="41089"/>
                  </a:lnTo>
                  <a:lnTo>
                    <a:pt x="28177" y="41270"/>
                  </a:lnTo>
                  <a:lnTo>
                    <a:pt x="28298" y="41511"/>
                  </a:lnTo>
                  <a:lnTo>
                    <a:pt x="28418" y="41692"/>
                  </a:lnTo>
                  <a:lnTo>
                    <a:pt x="28599" y="41813"/>
                  </a:lnTo>
                  <a:lnTo>
                    <a:pt x="28841" y="41934"/>
                  </a:lnTo>
                  <a:lnTo>
                    <a:pt x="29022" y="41994"/>
                  </a:lnTo>
                  <a:lnTo>
                    <a:pt x="29505" y="41994"/>
                  </a:lnTo>
                  <a:lnTo>
                    <a:pt x="29686" y="41934"/>
                  </a:lnTo>
                  <a:lnTo>
                    <a:pt x="29927" y="41813"/>
                  </a:lnTo>
                  <a:lnTo>
                    <a:pt x="30108" y="41692"/>
                  </a:lnTo>
                  <a:lnTo>
                    <a:pt x="30229" y="41511"/>
                  </a:lnTo>
                  <a:lnTo>
                    <a:pt x="30349" y="41270"/>
                  </a:lnTo>
                  <a:lnTo>
                    <a:pt x="30410" y="41089"/>
                  </a:lnTo>
                  <a:lnTo>
                    <a:pt x="30410" y="40847"/>
                  </a:lnTo>
                  <a:lnTo>
                    <a:pt x="30410" y="40606"/>
                  </a:lnTo>
                  <a:lnTo>
                    <a:pt x="30349" y="40425"/>
                  </a:lnTo>
                  <a:lnTo>
                    <a:pt x="30229" y="40184"/>
                  </a:lnTo>
                  <a:lnTo>
                    <a:pt x="30108" y="40003"/>
                  </a:lnTo>
                  <a:lnTo>
                    <a:pt x="29927" y="39882"/>
                  </a:lnTo>
                  <a:lnTo>
                    <a:pt x="29686" y="39761"/>
                  </a:lnTo>
                  <a:lnTo>
                    <a:pt x="29505" y="39701"/>
                  </a:lnTo>
                  <a:close/>
                  <a:moveTo>
                    <a:pt x="34814" y="39701"/>
                  </a:moveTo>
                  <a:lnTo>
                    <a:pt x="34633" y="39761"/>
                  </a:lnTo>
                  <a:lnTo>
                    <a:pt x="34392" y="39882"/>
                  </a:lnTo>
                  <a:lnTo>
                    <a:pt x="34211" y="40003"/>
                  </a:lnTo>
                  <a:lnTo>
                    <a:pt x="34090" y="40184"/>
                  </a:lnTo>
                  <a:lnTo>
                    <a:pt x="33969" y="40425"/>
                  </a:lnTo>
                  <a:lnTo>
                    <a:pt x="33909" y="40606"/>
                  </a:lnTo>
                  <a:lnTo>
                    <a:pt x="33909" y="40847"/>
                  </a:lnTo>
                  <a:lnTo>
                    <a:pt x="33909" y="41089"/>
                  </a:lnTo>
                  <a:lnTo>
                    <a:pt x="33969" y="41270"/>
                  </a:lnTo>
                  <a:lnTo>
                    <a:pt x="34090" y="41511"/>
                  </a:lnTo>
                  <a:lnTo>
                    <a:pt x="34211" y="41692"/>
                  </a:lnTo>
                  <a:lnTo>
                    <a:pt x="34392" y="41813"/>
                  </a:lnTo>
                  <a:lnTo>
                    <a:pt x="34633" y="41934"/>
                  </a:lnTo>
                  <a:lnTo>
                    <a:pt x="34814" y="41994"/>
                  </a:lnTo>
                  <a:lnTo>
                    <a:pt x="35297" y="41994"/>
                  </a:lnTo>
                  <a:lnTo>
                    <a:pt x="35478" y="41934"/>
                  </a:lnTo>
                  <a:lnTo>
                    <a:pt x="35719" y="41813"/>
                  </a:lnTo>
                  <a:lnTo>
                    <a:pt x="35900" y="41692"/>
                  </a:lnTo>
                  <a:lnTo>
                    <a:pt x="36021" y="41511"/>
                  </a:lnTo>
                  <a:lnTo>
                    <a:pt x="36141" y="41270"/>
                  </a:lnTo>
                  <a:lnTo>
                    <a:pt x="36202" y="41089"/>
                  </a:lnTo>
                  <a:lnTo>
                    <a:pt x="36202" y="40847"/>
                  </a:lnTo>
                  <a:lnTo>
                    <a:pt x="36202" y="40606"/>
                  </a:lnTo>
                  <a:lnTo>
                    <a:pt x="36141" y="40425"/>
                  </a:lnTo>
                  <a:lnTo>
                    <a:pt x="36021" y="40184"/>
                  </a:lnTo>
                  <a:lnTo>
                    <a:pt x="35900" y="40003"/>
                  </a:lnTo>
                  <a:lnTo>
                    <a:pt x="35719" y="39882"/>
                  </a:lnTo>
                  <a:lnTo>
                    <a:pt x="35478" y="39761"/>
                  </a:lnTo>
                  <a:lnTo>
                    <a:pt x="35297" y="39701"/>
                  </a:lnTo>
                  <a:close/>
                  <a:moveTo>
                    <a:pt x="40606" y="39701"/>
                  </a:moveTo>
                  <a:lnTo>
                    <a:pt x="40425" y="39761"/>
                  </a:lnTo>
                  <a:lnTo>
                    <a:pt x="40184" y="39882"/>
                  </a:lnTo>
                  <a:lnTo>
                    <a:pt x="40003" y="40003"/>
                  </a:lnTo>
                  <a:lnTo>
                    <a:pt x="39882" y="40184"/>
                  </a:lnTo>
                  <a:lnTo>
                    <a:pt x="39762" y="40425"/>
                  </a:lnTo>
                  <a:lnTo>
                    <a:pt x="39701" y="40606"/>
                  </a:lnTo>
                  <a:lnTo>
                    <a:pt x="39701" y="40847"/>
                  </a:lnTo>
                  <a:lnTo>
                    <a:pt x="39701" y="41089"/>
                  </a:lnTo>
                  <a:lnTo>
                    <a:pt x="39762" y="41270"/>
                  </a:lnTo>
                  <a:lnTo>
                    <a:pt x="39882" y="41511"/>
                  </a:lnTo>
                  <a:lnTo>
                    <a:pt x="40003" y="41692"/>
                  </a:lnTo>
                  <a:lnTo>
                    <a:pt x="40184" y="41813"/>
                  </a:lnTo>
                  <a:lnTo>
                    <a:pt x="40425" y="41934"/>
                  </a:lnTo>
                  <a:lnTo>
                    <a:pt x="40606" y="41994"/>
                  </a:lnTo>
                  <a:lnTo>
                    <a:pt x="41089" y="41994"/>
                  </a:lnTo>
                  <a:lnTo>
                    <a:pt x="41270" y="41934"/>
                  </a:lnTo>
                  <a:lnTo>
                    <a:pt x="41511" y="41813"/>
                  </a:lnTo>
                  <a:lnTo>
                    <a:pt x="41692" y="41692"/>
                  </a:lnTo>
                  <a:lnTo>
                    <a:pt x="41813" y="41511"/>
                  </a:lnTo>
                  <a:lnTo>
                    <a:pt x="41934" y="41270"/>
                  </a:lnTo>
                  <a:lnTo>
                    <a:pt x="41994" y="41089"/>
                  </a:lnTo>
                  <a:lnTo>
                    <a:pt x="41994" y="40847"/>
                  </a:lnTo>
                  <a:lnTo>
                    <a:pt x="41994" y="40606"/>
                  </a:lnTo>
                  <a:lnTo>
                    <a:pt x="41934" y="40425"/>
                  </a:lnTo>
                  <a:lnTo>
                    <a:pt x="41813" y="40184"/>
                  </a:lnTo>
                  <a:lnTo>
                    <a:pt x="41692" y="40003"/>
                  </a:lnTo>
                  <a:lnTo>
                    <a:pt x="41511" y="39882"/>
                  </a:lnTo>
                  <a:lnTo>
                    <a:pt x="41270" y="39761"/>
                  </a:lnTo>
                  <a:lnTo>
                    <a:pt x="41089" y="39701"/>
                  </a:lnTo>
                  <a:close/>
                  <a:moveTo>
                    <a:pt x="46399" y="39701"/>
                  </a:moveTo>
                  <a:lnTo>
                    <a:pt x="46218" y="39761"/>
                  </a:lnTo>
                  <a:lnTo>
                    <a:pt x="45976" y="39882"/>
                  </a:lnTo>
                  <a:lnTo>
                    <a:pt x="45795" y="40003"/>
                  </a:lnTo>
                  <a:lnTo>
                    <a:pt x="45674" y="40184"/>
                  </a:lnTo>
                  <a:lnTo>
                    <a:pt x="45554" y="40425"/>
                  </a:lnTo>
                  <a:lnTo>
                    <a:pt x="45493" y="40606"/>
                  </a:lnTo>
                  <a:lnTo>
                    <a:pt x="45493" y="40847"/>
                  </a:lnTo>
                  <a:lnTo>
                    <a:pt x="45493" y="41089"/>
                  </a:lnTo>
                  <a:lnTo>
                    <a:pt x="45554" y="41270"/>
                  </a:lnTo>
                  <a:lnTo>
                    <a:pt x="45674" y="41511"/>
                  </a:lnTo>
                  <a:lnTo>
                    <a:pt x="45795" y="41692"/>
                  </a:lnTo>
                  <a:lnTo>
                    <a:pt x="45976" y="41813"/>
                  </a:lnTo>
                  <a:lnTo>
                    <a:pt x="46218" y="41934"/>
                  </a:lnTo>
                  <a:lnTo>
                    <a:pt x="46399" y="41994"/>
                  </a:lnTo>
                  <a:lnTo>
                    <a:pt x="46881" y="41994"/>
                  </a:lnTo>
                  <a:lnTo>
                    <a:pt x="47062" y="41934"/>
                  </a:lnTo>
                  <a:lnTo>
                    <a:pt x="47304" y="41813"/>
                  </a:lnTo>
                  <a:lnTo>
                    <a:pt x="47485" y="41692"/>
                  </a:lnTo>
                  <a:lnTo>
                    <a:pt x="47605" y="41511"/>
                  </a:lnTo>
                  <a:lnTo>
                    <a:pt x="47726" y="41270"/>
                  </a:lnTo>
                  <a:lnTo>
                    <a:pt x="47786" y="41089"/>
                  </a:lnTo>
                  <a:lnTo>
                    <a:pt x="47786" y="40847"/>
                  </a:lnTo>
                  <a:lnTo>
                    <a:pt x="47786" y="40606"/>
                  </a:lnTo>
                  <a:lnTo>
                    <a:pt x="47726" y="40425"/>
                  </a:lnTo>
                  <a:lnTo>
                    <a:pt x="47605" y="40184"/>
                  </a:lnTo>
                  <a:lnTo>
                    <a:pt x="47485" y="40003"/>
                  </a:lnTo>
                  <a:lnTo>
                    <a:pt x="47304" y="39882"/>
                  </a:lnTo>
                  <a:lnTo>
                    <a:pt x="47062" y="39761"/>
                  </a:lnTo>
                  <a:lnTo>
                    <a:pt x="46881" y="39701"/>
                  </a:lnTo>
                  <a:close/>
                  <a:moveTo>
                    <a:pt x="52191" y="39701"/>
                  </a:moveTo>
                  <a:lnTo>
                    <a:pt x="52010" y="39761"/>
                  </a:lnTo>
                  <a:lnTo>
                    <a:pt x="51768" y="39882"/>
                  </a:lnTo>
                  <a:lnTo>
                    <a:pt x="51587" y="40003"/>
                  </a:lnTo>
                  <a:lnTo>
                    <a:pt x="51467" y="40184"/>
                  </a:lnTo>
                  <a:lnTo>
                    <a:pt x="51346" y="40425"/>
                  </a:lnTo>
                  <a:lnTo>
                    <a:pt x="51286" y="40606"/>
                  </a:lnTo>
                  <a:lnTo>
                    <a:pt x="51286" y="40847"/>
                  </a:lnTo>
                  <a:lnTo>
                    <a:pt x="51286" y="41089"/>
                  </a:lnTo>
                  <a:lnTo>
                    <a:pt x="51346" y="41270"/>
                  </a:lnTo>
                  <a:lnTo>
                    <a:pt x="51467" y="41511"/>
                  </a:lnTo>
                  <a:lnTo>
                    <a:pt x="51587" y="41692"/>
                  </a:lnTo>
                  <a:lnTo>
                    <a:pt x="51768" y="41813"/>
                  </a:lnTo>
                  <a:lnTo>
                    <a:pt x="52010" y="41934"/>
                  </a:lnTo>
                  <a:lnTo>
                    <a:pt x="52191" y="41994"/>
                  </a:lnTo>
                  <a:lnTo>
                    <a:pt x="52673" y="41994"/>
                  </a:lnTo>
                  <a:lnTo>
                    <a:pt x="52854" y="41934"/>
                  </a:lnTo>
                  <a:lnTo>
                    <a:pt x="53096" y="41813"/>
                  </a:lnTo>
                  <a:lnTo>
                    <a:pt x="53277" y="41692"/>
                  </a:lnTo>
                  <a:lnTo>
                    <a:pt x="53397" y="41511"/>
                  </a:lnTo>
                  <a:lnTo>
                    <a:pt x="53518" y="41270"/>
                  </a:lnTo>
                  <a:lnTo>
                    <a:pt x="53578" y="41089"/>
                  </a:lnTo>
                  <a:lnTo>
                    <a:pt x="53578" y="40847"/>
                  </a:lnTo>
                  <a:lnTo>
                    <a:pt x="53578" y="40606"/>
                  </a:lnTo>
                  <a:lnTo>
                    <a:pt x="53518" y="40425"/>
                  </a:lnTo>
                  <a:lnTo>
                    <a:pt x="53397" y="40184"/>
                  </a:lnTo>
                  <a:lnTo>
                    <a:pt x="53277" y="40003"/>
                  </a:lnTo>
                  <a:lnTo>
                    <a:pt x="53096" y="39882"/>
                  </a:lnTo>
                  <a:lnTo>
                    <a:pt x="52854" y="39761"/>
                  </a:lnTo>
                  <a:lnTo>
                    <a:pt x="52673" y="39701"/>
                  </a:lnTo>
                  <a:close/>
                  <a:moveTo>
                    <a:pt x="57983" y="39701"/>
                  </a:moveTo>
                  <a:lnTo>
                    <a:pt x="57802" y="39761"/>
                  </a:lnTo>
                  <a:lnTo>
                    <a:pt x="57561" y="39882"/>
                  </a:lnTo>
                  <a:lnTo>
                    <a:pt x="57380" y="40003"/>
                  </a:lnTo>
                  <a:lnTo>
                    <a:pt x="57259" y="40184"/>
                  </a:lnTo>
                  <a:lnTo>
                    <a:pt x="57138" y="40425"/>
                  </a:lnTo>
                  <a:lnTo>
                    <a:pt x="57078" y="40606"/>
                  </a:lnTo>
                  <a:lnTo>
                    <a:pt x="57078" y="40847"/>
                  </a:lnTo>
                  <a:lnTo>
                    <a:pt x="57078" y="41089"/>
                  </a:lnTo>
                  <a:lnTo>
                    <a:pt x="57138" y="41270"/>
                  </a:lnTo>
                  <a:lnTo>
                    <a:pt x="57259" y="41511"/>
                  </a:lnTo>
                  <a:lnTo>
                    <a:pt x="57380" y="41692"/>
                  </a:lnTo>
                  <a:lnTo>
                    <a:pt x="57561" y="41813"/>
                  </a:lnTo>
                  <a:lnTo>
                    <a:pt x="57802" y="41934"/>
                  </a:lnTo>
                  <a:lnTo>
                    <a:pt x="57983" y="41994"/>
                  </a:lnTo>
                  <a:lnTo>
                    <a:pt x="58466" y="41994"/>
                  </a:lnTo>
                  <a:lnTo>
                    <a:pt x="58647" y="41934"/>
                  </a:lnTo>
                  <a:lnTo>
                    <a:pt x="58888" y="41813"/>
                  </a:lnTo>
                  <a:lnTo>
                    <a:pt x="59069" y="41692"/>
                  </a:lnTo>
                  <a:lnTo>
                    <a:pt x="59190" y="41511"/>
                  </a:lnTo>
                  <a:lnTo>
                    <a:pt x="59310" y="41270"/>
                  </a:lnTo>
                  <a:lnTo>
                    <a:pt x="59371" y="41089"/>
                  </a:lnTo>
                  <a:lnTo>
                    <a:pt x="59371" y="40847"/>
                  </a:lnTo>
                  <a:lnTo>
                    <a:pt x="59371" y="40606"/>
                  </a:lnTo>
                  <a:lnTo>
                    <a:pt x="59310" y="40425"/>
                  </a:lnTo>
                  <a:lnTo>
                    <a:pt x="59190" y="40184"/>
                  </a:lnTo>
                  <a:lnTo>
                    <a:pt x="59069" y="40003"/>
                  </a:lnTo>
                  <a:lnTo>
                    <a:pt x="58888" y="39882"/>
                  </a:lnTo>
                  <a:lnTo>
                    <a:pt x="58647" y="39761"/>
                  </a:lnTo>
                  <a:lnTo>
                    <a:pt x="58466" y="39701"/>
                  </a:lnTo>
                  <a:close/>
                  <a:moveTo>
                    <a:pt x="63775" y="39701"/>
                  </a:moveTo>
                  <a:lnTo>
                    <a:pt x="63594" y="39761"/>
                  </a:lnTo>
                  <a:lnTo>
                    <a:pt x="63353" y="39882"/>
                  </a:lnTo>
                  <a:lnTo>
                    <a:pt x="63172" y="40003"/>
                  </a:lnTo>
                  <a:lnTo>
                    <a:pt x="63051" y="40184"/>
                  </a:lnTo>
                  <a:lnTo>
                    <a:pt x="62931" y="40425"/>
                  </a:lnTo>
                  <a:lnTo>
                    <a:pt x="62870" y="40606"/>
                  </a:lnTo>
                  <a:lnTo>
                    <a:pt x="62870" y="40847"/>
                  </a:lnTo>
                  <a:lnTo>
                    <a:pt x="62870" y="41089"/>
                  </a:lnTo>
                  <a:lnTo>
                    <a:pt x="62931" y="41270"/>
                  </a:lnTo>
                  <a:lnTo>
                    <a:pt x="63051" y="41511"/>
                  </a:lnTo>
                  <a:lnTo>
                    <a:pt x="63172" y="41692"/>
                  </a:lnTo>
                  <a:lnTo>
                    <a:pt x="63353" y="41813"/>
                  </a:lnTo>
                  <a:lnTo>
                    <a:pt x="63594" y="41934"/>
                  </a:lnTo>
                  <a:lnTo>
                    <a:pt x="63775" y="41994"/>
                  </a:lnTo>
                  <a:lnTo>
                    <a:pt x="64258" y="41994"/>
                  </a:lnTo>
                  <a:lnTo>
                    <a:pt x="64439" y="41934"/>
                  </a:lnTo>
                  <a:lnTo>
                    <a:pt x="64680" y="41813"/>
                  </a:lnTo>
                  <a:lnTo>
                    <a:pt x="64861" y="41692"/>
                  </a:lnTo>
                  <a:lnTo>
                    <a:pt x="64982" y="41511"/>
                  </a:lnTo>
                  <a:lnTo>
                    <a:pt x="65103" y="41270"/>
                  </a:lnTo>
                  <a:lnTo>
                    <a:pt x="65163" y="41089"/>
                  </a:lnTo>
                  <a:lnTo>
                    <a:pt x="65163" y="40847"/>
                  </a:lnTo>
                  <a:lnTo>
                    <a:pt x="65163" y="40606"/>
                  </a:lnTo>
                  <a:lnTo>
                    <a:pt x="65103" y="40425"/>
                  </a:lnTo>
                  <a:lnTo>
                    <a:pt x="64982" y="40184"/>
                  </a:lnTo>
                  <a:lnTo>
                    <a:pt x="64861" y="40003"/>
                  </a:lnTo>
                  <a:lnTo>
                    <a:pt x="64680" y="39882"/>
                  </a:lnTo>
                  <a:lnTo>
                    <a:pt x="64439" y="39761"/>
                  </a:lnTo>
                  <a:lnTo>
                    <a:pt x="64258" y="39701"/>
                  </a:lnTo>
                  <a:close/>
                  <a:moveTo>
                    <a:pt x="69567" y="39701"/>
                  </a:moveTo>
                  <a:lnTo>
                    <a:pt x="69386" y="39761"/>
                  </a:lnTo>
                  <a:lnTo>
                    <a:pt x="69145" y="39882"/>
                  </a:lnTo>
                  <a:lnTo>
                    <a:pt x="68964" y="40003"/>
                  </a:lnTo>
                  <a:lnTo>
                    <a:pt x="68843" y="40184"/>
                  </a:lnTo>
                  <a:lnTo>
                    <a:pt x="68723" y="40425"/>
                  </a:lnTo>
                  <a:lnTo>
                    <a:pt x="68662" y="40606"/>
                  </a:lnTo>
                  <a:lnTo>
                    <a:pt x="68662" y="40847"/>
                  </a:lnTo>
                  <a:lnTo>
                    <a:pt x="68662" y="41089"/>
                  </a:lnTo>
                  <a:lnTo>
                    <a:pt x="68723" y="41270"/>
                  </a:lnTo>
                  <a:lnTo>
                    <a:pt x="68843" y="41511"/>
                  </a:lnTo>
                  <a:lnTo>
                    <a:pt x="68964" y="41692"/>
                  </a:lnTo>
                  <a:lnTo>
                    <a:pt x="69145" y="41813"/>
                  </a:lnTo>
                  <a:lnTo>
                    <a:pt x="69386" y="41934"/>
                  </a:lnTo>
                  <a:lnTo>
                    <a:pt x="69567" y="41994"/>
                  </a:lnTo>
                  <a:lnTo>
                    <a:pt x="70050" y="41994"/>
                  </a:lnTo>
                  <a:lnTo>
                    <a:pt x="70231" y="41934"/>
                  </a:lnTo>
                  <a:lnTo>
                    <a:pt x="70472" y="41813"/>
                  </a:lnTo>
                  <a:lnTo>
                    <a:pt x="70653" y="41692"/>
                  </a:lnTo>
                  <a:lnTo>
                    <a:pt x="70774" y="41511"/>
                  </a:lnTo>
                  <a:lnTo>
                    <a:pt x="70895" y="41270"/>
                  </a:lnTo>
                  <a:lnTo>
                    <a:pt x="70955" y="41089"/>
                  </a:lnTo>
                  <a:lnTo>
                    <a:pt x="70955" y="40847"/>
                  </a:lnTo>
                  <a:lnTo>
                    <a:pt x="70955" y="40606"/>
                  </a:lnTo>
                  <a:lnTo>
                    <a:pt x="70895" y="40425"/>
                  </a:lnTo>
                  <a:lnTo>
                    <a:pt x="70774" y="40184"/>
                  </a:lnTo>
                  <a:lnTo>
                    <a:pt x="70653" y="40003"/>
                  </a:lnTo>
                  <a:lnTo>
                    <a:pt x="70472" y="39882"/>
                  </a:lnTo>
                  <a:lnTo>
                    <a:pt x="70231" y="39761"/>
                  </a:lnTo>
                  <a:lnTo>
                    <a:pt x="70050" y="39701"/>
                  </a:lnTo>
                  <a:close/>
                  <a:moveTo>
                    <a:pt x="75360" y="39701"/>
                  </a:moveTo>
                  <a:lnTo>
                    <a:pt x="75179" y="39761"/>
                  </a:lnTo>
                  <a:lnTo>
                    <a:pt x="74937" y="39882"/>
                  </a:lnTo>
                  <a:lnTo>
                    <a:pt x="74756" y="40003"/>
                  </a:lnTo>
                  <a:lnTo>
                    <a:pt x="74636" y="40184"/>
                  </a:lnTo>
                  <a:lnTo>
                    <a:pt x="74515" y="40425"/>
                  </a:lnTo>
                  <a:lnTo>
                    <a:pt x="74455" y="40606"/>
                  </a:lnTo>
                  <a:lnTo>
                    <a:pt x="74455" y="40847"/>
                  </a:lnTo>
                  <a:lnTo>
                    <a:pt x="74455" y="41089"/>
                  </a:lnTo>
                  <a:lnTo>
                    <a:pt x="74515" y="41270"/>
                  </a:lnTo>
                  <a:lnTo>
                    <a:pt x="74636" y="41511"/>
                  </a:lnTo>
                  <a:lnTo>
                    <a:pt x="74756" y="41692"/>
                  </a:lnTo>
                  <a:lnTo>
                    <a:pt x="74937" y="41813"/>
                  </a:lnTo>
                  <a:lnTo>
                    <a:pt x="75179" y="41934"/>
                  </a:lnTo>
                  <a:lnTo>
                    <a:pt x="75360" y="41994"/>
                  </a:lnTo>
                  <a:lnTo>
                    <a:pt x="75722" y="41994"/>
                  </a:lnTo>
                  <a:lnTo>
                    <a:pt x="75903" y="39761"/>
                  </a:lnTo>
                  <a:lnTo>
                    <a:pt x="75601" y="39701"/>
                  </a:lnTo>
                  <a:close/>
                  <a:moveTo>
                    <a:pt x="2957" y="42597"/>
                  </a:moveTo>
                  <a:lnTo>
                    <a:pt x="2776" y="42658"/>
                  </a:lnTo>
                  <a:lnTo>
                    <a:pt x="2534" y="42778"/>
                  </a:lnTo>
                  <a:lnTo>
                    <a:pt x="2353" y="42899"/>
                  </a:lnTo>
                  <a:lnTo>
                    <a:pt x="2233" y="43080"/>
                  </a:lnTo>
                  <a:lnTo>
                    <a:pt x="2112" y="43321"/>
                  </a:lnTo>
                  <a:lnTo>
                    <a:pt x="2052" y="43502"/>
                  </a:lnTo>
                  <a:lnTo>
                    <a:pt x="2052" y="43744"/>
                  </a:lnTo>
                  <a:lnTo>
                    <a:pt x="2052" y="43985"/>
                  </a:lnTo>
                  <a:lnTo>
                    <a:pt x="2112" y="44166"/>
                  </a:lnTo>
                  <a:lnTo>
                    <a:pt x="2233" y="44407"/>
                  </a:lnTo>
                  <a:lnTo>
                    <a:pt x="2353" y="44588"/>
                  </a:lnTo>
                  <a:lnTo>
                    <a:pt x="2534" y="44709"/>
                  </a:lnTo>
                  <a:lnTo>
                    <a:pt x="2776" y="44830"/>
                  </a:lnTo>
                  <a:lnTo>
                    <a:pt x="2957" y="44890"/>
                  </a:lnTo>
                  <a:lnTo>
                    <a:pt x="3439" y="44890"/>
                  </a:lnTo>
                  <a:lnTo>
                    <a:pt x="3620" y="44830"/>
                  </a:lnTo>
                  <a:lnTo>
                    <a:pt x="3862" y="44709"/>
                  </a:lnTo>
                  <a:lnTo>
                    <a:pt x="4043" y="44588"/>
                  </a:lnTo>
                  <a:lnTo>
                    <a:pt x="4164" y="44407"/>
                  </a:lnTo>
                  <a:lnTo>
                    <a:pt x="4284" y="44166"/>
                  </a:lnTo>
                  <a:lnTo>
                    <a:pt x="4345" y="43985"/>
                  </a:lnTo>
                  <a:lnTo>
                    <a:pt x="4345" y="43744"/>
                  </a:lnTo>
                  <a:lnTo>
                    <a:pt x="4345" y="43502"/>
                  </a:lnTo>
                  <a:lnTo>
                    <a:pt x="4284" y="43321"/>
                  </a:lnTo>
                  <a:lnTo>
                    <a:pt x="4164" y="43080"/>
                  </a:lnTo>
                  <a:lnTo>
                    <a:pt x="4043" y="42899"/>
                  </a:lnTo>
                  <a:lnTo>
                    <a:pt x="3862" y="42778"/>
                  </a:lnTo>
                  <a:lnTo>
                    <a:pt x="3620" y="42658"/>
                  </a:lnTo>
                  <a:lnTo>
                    <a:pt x="3439" y="42597"/>
                  </a:lnTo>
                  <a:close/>
                  <a:moveTo>
                    <a:pt x="8749" y="42597"/>
                  </a:moveTo>
                  <a:lnTo>
                    <a:pt x="8568" y="42658"/>
                  </a:lnTo>
                  <a:lnTo>
                    <a:pt x="8327" y="42778"/>
                  </a:lnTo>
                  <a:lnTo>
                    <a:pt x="8146" y="42899"/>
                  </a:lnTo>
                  <a:lnTo>
                    <a:pt x="8025" y="43080"/>
                  </a:lnTo>
                  <a:lnTo>
                    <a:pt x="7904" y="43321"/>
                  </a:lnTo>
                  <a:lnTo>
                    <a:pt x="7844" y="43502"/>
                  </a:lnTo>
                  <a:lnTo>
                    <a:pt x="7844" y="43744"/>
                  </a:lnTo>
                  <a:lnTo>
                    <a:pt x="7844" y="43985"/>
                  </a:lnTo>
                  <a:lnTo>
                    <a:pt x="7904" y="44166"/>
                  </a:lnTo>
                  <a:lnTo>
                    <a:pt x="8025" y="44407"/>
                  </a:lnTo>
                  <a:lnTo>
                    <a:pt x="8146" y="44588"/>
                  </a:lnTo>
                  <a:lnTo>
                    <a:pt x="8327" y="44709"/>
                  </a:lnTo>
                  <a:lnTo>
                    <a:pt x="8568" y="44830"/>
                  </a:lnTo>
                  <a:lnTo>
                    <a:pt x="8749" y="44890"/>
                  </a:lnTo>
                  <a:lnTo>
                    <a:pt x="9232" y="44890"/>
                  </a:lnTo>
                  <a:lnTo>
                    <a:pt x="9413" y="44830"/>
                  </a:lnTo>
                  <a:lnTo>
                    <a:pt x="9654" y="44709"/>
                  </a:lnTo>
                  <a:lnTo>
                    <a:pt x="9835" y="44588"/>
                  </a:lnTo>
                  <a:lnTo>
                    <a:pt x="9956" y="44407"/>
                  </a:lnTo>
                  <a:lnTo>
                    <a:pt x="10076" y="44166"/>
                  </a:lnTo>
                  <a:lnTo>
                    <a:pt x="10137" y="43985"/>
                  </a:lnTo>
                  <a:lnTo>
                    <a:pt x="10137" y="43744"/>
                  </a:lnTo>
                  <a:lnTo>
                    <a:pt x="10137" y="43502"/>
                  </a:lnTo>
                  <a:lnTo>
                    <a:pt x="10076" y="43321"/>
                  </a:lnTo>
                  <a:lnTo>
                    <a:pt x="9956" y="43080"/>
                  </a:lnTo>
                  <a:lnTo>
                    <a:pt x="9835" y="42899"/>
                  </a:lnTo>
                  <a:lnTo>
                    <a:pt x="9654" y="42778"/>
                  </a:lnTo>
                  <a:lnTo>
                    <a:pt x="9413" y="42658"/>
                  </a:lnTo>
                  <a:lnTo>
                    <a:pt x="9232" y="42597"/>
                  </a:lnTo>
                  <a:close/>
                  <a:moveTo>
                    <a:pt x="14541" y="42597"/>
                  </a:moveTo>
                  <a:lnTo>
                    <a:pt x="14360" y="42658"/>
                  </a:lnTo>
                  <a:lnTo>
                    <a:pt x="14119" y="42778"/>
                  </a:lnTo>
                  <a:lnTo>
                    <a:pt x="13938" y="42899"/>
                  </a:lnTo>
                  <a:lnTo>
                    <a:pt x="13817" y="43080"/>
                  </a:lnTo>
                  <a:lnTo>
                    <a:pt x="13697" y="43321"/>
                  </a:lnTo>
                  <a:lnTo>
                    <a:pt x="13636" y="43502"/>
                  </a:lnTo>
                  <a:lnTo>
                    <a:pt x="13636" y="43744"/>
                  </a:lnTo>
                  <a:lnTo>
                    <a:pt x="13636" y="43985"/>
                  </a:lnTo>
                  <a:lnTo>
                    <a:pt x="13697" y="44166"/>
                  </a:lnTo>
                  <a:lnTo>
                    <a:pt x="13817" y="44407"/>
                  </a:lnTo>
                  <a:lnTo>
                    <a:pt x="13938" y="44588"/>
                  </a:lnTo>
                  <a:lnTo>
                    <a:pt x="14119" y="44709"/>
                  </a:lnTo>
                  <a:lnTo>
                    <a:pt x="14360" y="44830"/>
                  </a:lnTo>
                  <a:lnTo>
                    <a:pt x="14541" y="44890"/>
                  </a:lnTo>
                  <a:lnTo>
                    <a:pt x="15024" y="44890"/>
                  </a:lnTo>
                  <a:lnTo>
                    <a:pt x="15205" y="44830"/>
                  </a:lnTo>
                  <a:lnTo>
                    <a:pt x="15446" y="44709"/>
                  </a:lnTo>
                  <a:lnTo>
                    <a:pt x="15627" y="44588"/>
                  </a:lnTo>
                  <a:lnTo>
                    <a:pt x="15748" y="44407"/>
                  </a:lnTo>
                  <a:lnTo>
                    <a:pt x="15869" y="44166"/>
                  </a:lnTo>
                  <a:lnTo>
                    <a:pt x="15929" y="43985"/>
                  </a:lnTo>
                  <a:lnTo>
                    <a:pt x="15929" y="43744"/>
                  </a:lnTo>
                  <a:lnTo>
                    <a:pt x="15929" y="43502"/>
                  </a:lnTo>
                  <a:lnTo>
                    <a:pt x="15869" y="43321"/>
                  </a:lnTo>
                  <a:lnTo>
                    <a:pt x="15748" y="43080"/>
                  </a:lnTo>
                  <a:lnTo>
                    <a:pt x="15627" y="42899"/>
                  </a:lnTo>
                  <a:lnTo>
                    <a:pt x="15446" y="42778"/>
                  </a:lnTo>
                  <a:lnTo>
                    <a:pt x="15205" y="42658"/>
                  </a:lnTo>
                  <a:lnTo>
                    <a:pt x="15024" y="42597"/>
                  </a:lnTo>
                  <a:close/>
                  <a:moveTo>
                    <a:pt x="20333" y="42597"/>
                  </a:moveTo>
                  <a:lnTo>
                    <a:pt x="20152" y="42658"/>
                  </a:lnTo>
                  <a:lnTo>
                    <a:pt x="19911" y="42778"/>
                  </a:lnTo>
                  <a:lnTo>
                    <a:pt x="19730" y="42899"/>
                  </a:lnTo>
                  <a:lnTo>
                    <a:pt x="19609" y="43080"/>
                  </a:lnTo>
                  <a:lnTo>
                    <a:pt x="19489" y="43321"/>
                  </a:lnTo>
                  <a:lnTo>
                    <a:pt x="19428" y="43502"/>
                  </a:lnTo>
                  <a:lnTo>
                    <a:pt x="19428" y="43744"/>
                  </a:lnTo>
                  <a:lnTo>
                    <a:pt x="19428" y="43985"/>
                  </a:lnTo>
                  <a:lnTo>
                    <a:pt x="19489" y="44166"/>
                  </a:lnTo>
                  <a:lnTo>
                    <a:pt x="19609" y="44407"/>
                  </a:lnTo>
                  <a:lnTo>
                    <a:pt x="19730" y="44588"/>
                  </a:lnTo>
                  <a:lnTo>
                    <a:pt x="19911" y="44709"/>
                  </a:lnTo>
                  <a:lnTo>
                    <a:pt x="20152" y="44830"/>
                  </a:lnTo>
                  <a:lnTo>
                    <a:pt x="20333" y="44890"/>
                  </a:lnTo>
                  <a:lnTo>
                    <a:pt x="20816" y="44890"/>
                  </a:lnTo>
                  <a:lnTo>
                    <a:pt x="20997" y="44830"/>
                  </a:lnTo>
                  <a:lnTo>
                    <a:pt x="21239" y="44709"/>
                  </a:lnTo>
                  <a:lnTo>
                    <a:pt x="21420" y="44588"/>
                  </a:lnTo>
                  <a:lnTo>
                    <a:pt x="21540" y="44407"/>
                  </a:lnTo>
                  <a:lnTo>
                    <a:pt x="21661" y="44166"/>
                  </a:lnTo>
                  <a:lnTo>
                    <a:pt x="21721" y="43985"/>
                  </a:lnTo>
                  <a:lnTo>
                    <a:pt x="21721" y="43744"/>
                  </a:lnTo>
                  <a:lnTo>
                    <a:pt x="21721" y="43502"/>
                  </a:lnTo>
                  <a:lnTo>
                    <a:pt x="21661" y="43321"/>
                  </a:lnTo>
                  <a:lnTo>
                    <a:pt x="21540" y="43080"/>
                  </a:lnTo>
                  <a:lnTo>
                    <a:pt x="21420" y="42899"/>
                  </a:lnTo>
                  <a:lnTo>
                    <a:pt x="21239" y="42778"/>
                  </a:lnTo>
                  <a:lnTo>
                    <a:pt x="20997" y="42658"/>
                  </a:lnTo>
                  <a:lnTo>
                    <a:pt x="20816" y="42597"/>
                  </a:lnTo>
                  <a:close/>
                  <a:moveTo>
                    <a:pt x="26126" y="42597"/>
                  </a:moveTo>
                  <a:lnTo>
                    <a:pt x="25945" y="42658"/>
                  </a:lnTo>
                  <a:lnTo>
                    <a:pt x="25703" y="42778"/>
                  </a:lnTo>
                  <a:lnTo>
                    <a:pt x="25522" y="42899"/>
                  </a:lnTo>
                  <a:lnTo>
                    <a:pt x="25402" y="43080"/>
                  </a:lnTo>
                  <a:lnTo>
                    <a:pt x="25281" y="43321"/>
                  </a:lnTo>
                  <a:lnTo>
                    <a:pt x="25221" y="43502"/>
                  </a:lnTo>
                  <a:lnTo>
                    <a:pt x="25221" y="43744"/>
                  </a:lnTo>
                  <a:lnTo>
                    <a:pt x="25221" y="43985"/>
                  </a:lnTo>
                  <a:lnTo>
                    <a:pt x="25281" y="44166"/>
                  </a:lnTo>
                  <a:lnTo>
                    <a:pt x="25402" y="44407"/>
                  </a:lnTo>
                  <a:lnTo>
                    <a:pt x="25522" y="44588"/>
                  </a:lnTo>
                  <a:lnTo>
                    <a:pt x="25703" y="44709"/>
                  </a:lnTo>
                  <a:lnTo>
                    <a:pt x="25945" y="44830"/>
                  </a:lnTo>
                  <a:lnTo>
                    <a:pt x="26126" y="44890"/>
                  </a:lnTo>
                  <a:lnTo>
                    <a:pt x="26608" y="44890"/>
                  </a:lnTo>
                  <a:lnTo>
                    <a:pt x="26789" y="44830"/>
                  </a:lnTo>
                  <a:lnTo>
                    <a:pt x="27031" y="44709"/>
                  </a:lnTo>
                  <a:lnTo>
                    <a:pt x="27212" y="44588"/>
                  </a:lnTo>
                  <a:lnTo>
                    <a:pt x="27332" y="44407"/>
                  </a:lnTo>
                  <a:lnTo>
                    <a:pt x="27453" y="44166"/>
                  </a:lnTo>
                  <a:lnTo>
                    <a:pt x="27513" y="43985"/>
                  </a:lnTo>
                  <a:lnTo>
                    <a:pt x="27513" y="43744"/>
                  </a:lnTo>
                  <a:lnTo>
                    <a:pt x="27513" y="43502"/>
                  </a:lnTo>
                  <a:lnTo>
                    <a:pt x="27453" y="43321"/>
                  </a:lnTo>
                  <a:lnTo>
                    <a:pt x="27332" y="43080"/>
                  </a:lnTo>
                  <a:lnTo>
                    <a:pt x="27212" y="42899"/>
                  </a:lnTo>
                  <a:lnTo>
                    <a:pt x="27031" y="42778"/>
                  </a:lnTo>
                  <a:lnTo>
                    <a:pt x="26789" y="42658"/>
                  </a:lnTo>
                  <a:lnTo>
                    <a:pt x="26608" y="42597"/>
                  </a:lnTo>
                  <a:close/>
                  <a:moveTo>
                    <a:pt x="31918" y="42597"/>
                  </a:moveTo>
                  <a:lnTo>
                    <a:pt x="31737" y="42658"/>
                  </a:lnTo>
                  <a:lnTo>
                    <a:pt x="31496" y="42778"/>
                  </a:lnTo>
                  <a:lnTo>
                    <a:pt x="31315" y="42899"/>
                  </a:lnTo>
                  <a:lnTo>
                    <a:pt x="31194" y="43080"/>
                  </a:lnTo>
                  <a:lnTo>
                    <a:pt x="31073" y="43321"/>
                  </a:lnTo>
                  <a:lnTo>
                    <a:pt x="31013" y="43502"/>
                  </a:lnTo>
                  <a:lnTo>
                    <a:pt x="31013" y="43744"/>
                  </a:lnTo>
                  <a:lnTo>
                    <a:pt x="31013" y="43985"/>
                  </a:lnTo>
                  <a:lnTo>
                    <a:pt x="31073" y="44166"/>
                  </a:lnTo>
                  <a:lnTo>
                    <a:pt x="31194" y="44407"/>
                  </a:lnTo>
                  <a:lnTo>
                    <a:pt x="31315" y="44588"/>
                  </a:lnTo>
                  <a:lnTo>
                    <a:pt x="31496" y="44709"/>
                  </a:lnTo>
                  <a:lnTo>
                    <a:pt x="31737" y="44830"/>
                  </a:lnTo>
                  <a:lnTo>
                    <a:pt x="31918" y="44890"/>
                  </a:lnTo>
                  <a:lnTo>
                    <a:pt x="32401" y="44890"/>
                  </a:lnTo>
                  <a:lnTo>
                    <a:pt x="32582" y="44830"/>
                  </a:lnTo>
                  <a:lnTo>
                    <a:pt x="32823" y="44709"/>
                  </a:lnTo>
                  <a:lnTo>
                    <a:pt x="33004" y="44588"/>
                  </a:lnTo>
                  <a:lnTo>
                    <a:pt x="33125" y="44407"/>
                  </a:lnTo>
                  <a:lnTo>
                    <a:pt x="33245" y="44166"/>
                  </a:lnTo>
                  <a:lnTo>
                    <a:pt x="33306" y="43985"/>
                  </a:lnTo>
                  <a:lnTo>
                    <a:pt x="33306" y="43744"/>
                  </a:lnTo>
                  <a:lnTo>
                    <a:pt x="33306" y="43502"/>
                  </a:lnTo>
                  <a:lnTo>
                    <a:pt x="33245" y="43321"/>
                  </a:lnTo>
                  <a:lnTo>
                    <a:pt x="33125" y="43080"/>
                  </a:lnTo>
                  <a:lnTo>
                    <a:pt x="33004" y="42899"/>
                  </a:lnTo>
                  <a:lnTo>
                    <a:pt x="32823" y="42778"/>
                  </a:lnTo>
                  <a:lnTo>
                    <a:pt x="32582" y="42658"/>
                  </a:lnTo>
                  <a:lnTo>
                    <a:pt x="32401" y="42597"/>
                  </a:lnTo>
                  <a:close/>
                  <a:moveTo>
                    <a:pt x="37710" y="42597"/>
                  </a:moveTo>
                  <a:lnTo>
                    <a:pt x="37529" y="42658"/>
                  </a:lnTo>
                  <a:lnTo>
                    <a:pt x="37288" y="42778"/>
                  </a:lnTo>
                  <a:lnTo>
                    <a:pt x="37107" y="42899"/>
                  </a:lnTo>
                  <a:lnTo>
                    <a:pt x="36986" y="43080"/>
                  </a:lnTo>
                  <a:lnTo>
                    <a:pt x="36865" y="43321"/>
                  </a:lnTo>
                  <a:lnTo>
                    <a:pt x="36805" y="43502"/>
                  </a:lnTo>
                  <a:lnTo>
                    <a:pt x="36805" y="43744"/>
                  </a:lnTo>
                  <a:lnTo>
                    <a:pt x="36805" y="43985"/>
                  </a:lnTo>
                  <a:lnTo>
                    <a:pt x="36865" y="44166"/>
                  </a:lnTo>
                  <a:lnTo>
                    <a:pt x="36986" y="44407"/>
                  </a:lnTo>
                  <a:lnTo>
                    <a:pt x="37107" y="44588"/>
                  </a:lnTo>
                  <a:lnTo>
                    <a:pt x="37288" y="44709"/>
                  </a:lnTo>
                  <a:lnTo>
                    <a:pt x="37529" y="44830"/>
                  </a:lnTo>
                  <a:lnTo>
                    <a:pt x="37710" y="44890"/>
                  </a:lnTo>
                  <a:lnTo>
                    <a:pt x="38193" y="44890"/>
                  </a:lnTo>
                  <a:lnTo>
                    <a:pt x="38374" y="44830"/>
                  </a:lnTo>
                  <a:lnTo>
                    <a:pt x="38615" y="44709"/>
                  </a:lnTo>
                  <a:lnTo>
                    <a:pt x="38796" y="44588"/>
                  </a:lnTo>
                  <a:lnTo>
                    <a:pt x="38917" y="44407"/>
                  </a:lnTo>
                  <a:lnTo>
                    <a:pt x="39038" y="44166"/>
                  </a:lnTo>
                  <a:lnTo>
                    <a:pt x="39098" y="43985"/>
                  </a:lnTo>
                  <a:lnTo>
                    <a:pt x="39098" y="43744"/>
                  </a:lnTo>
                  <a:lnTo>
                    <a:pt x="39098" y="43502"/>
                  </a:lnTo>
                  <a:lnTo>
                    <a:pt x="39038" y="43321"/>
                  </a:lnTo>
                  <a:lnTo>
                    <a:pt x="38917" y="43080"/>
                  </a:lnTo>
                  <a:lnTo>
                    <a:pt x="38796" y="42899"/>
                  </a:lnTo>
                  <a:lnTo>
                    <a:pt x="38615" y="42778"/>
                  </a:lnTo>
                  <a:lnTo>
                    <a:pt x="38374" y="42658"/>
                  </a:lnTo>
                  <a:lnTo>
                    <a:pt x="38193" y="42597"/>
                  </a:lnTo>
                  <a:close/>
                  <a:moveTo>
                    <a:pt x="43502" y="42597"/>
                  </a:moveTo>
                  <a:lnTo>
                    <a:pt x="43321" y="42658"/>
                  </a:lnTo>
                  <a:lnTo>
                    <a:pt x="43080" y="42778"/>
                  </a:lnTo>
                  <a:lnTo>
                    <a:pt x="42899" y="42899"/>
                  </a:lnTo>
                  <a:lnTo>
                    <a:pt x="42778" y="43080"/>
                  </a:lnTo>
                  <a:lnTo>
                    <a:pt x="42658" y="43321"/>
                  </a:lnTo>
                  <a:lnTo>
                    <a:pt x="42597" y="43502"/>
                  </a:lnTo>
                  <a:lnTo>
                    <a:pt x="42597" y="43744"/>
                  </a:lnTo>
                  <a:lnTo>
                    <a:pt x="42597" y="43985"/>
                  </a:lnTo>
                  <a:lnTo>
                    <a:pt x="42658" y="44166"/>
                  </a:lnTo>
                  <a:lnTo>
                    <a:pt x="42778" y="44407"/>
                  </a:lnTo>
                  <a:lnTo>
                    <a:pt x="42899" y="44588"/>
                  </a:lnTo>
                  <a:lnTo>
                    <a:pt x="43080" y="44709"/>
                  </a:lnTo>
                  <a:lnTo>
                    <a:pt x="43321" y="44830"/>
                  </a:lnTo>
                  <a:lnTo>
                    <a:pt x="43502" y="44890"/>
                  </a:lnTo>
                  <a:lnTo>
                    <a:pt x="43985" y="44890"/>
                  </a:lnTo>
                  <a:lnTo>
                    <a:pt x="44166" y="44830"/>
                  </a:lnTo>
                  <a:lnTo>
                    <a:pt x="44407" y="44709"/>
                  </a:lnTo>
                  <a:lnTo>
                    <a:pt x="44588" y="44588"/>
                  </a:lnTo>
                  <a:lnTo>
                    <a:pt x="44709" y="44407"/>
                  </a:lnTo>
                  <a:lnTo>
                    <a:pt x="44830" y="44166"/>
                  </a:lnTo>
                  <a:lnTo>
                    <a:pt x="44890" y="43985"/>
                  </a:lnTo>
                  <a:lnTo>
                    <a:pt x="44890" y="43744"/>
                  </a:lnTo>
                  <a:lnTo>
                    <a:pt x="44890" y="43502"/>
                  </a:lnTo>
                  <a:lnTo>
                    <a:pt x="44830" y="43321"/>
                  </a:lnTo>
                  <a:lnTo>
                    <a:pt x="44709" y="43080"/>
                  </a:lnTo>
                  <a:lnTo>
                    <a:pt x="44588" y="42899"/>
                  </a:lnTo>
                  <a:lnTo>
                    <a:pt x="44407" y="42778"/>
                  </a:lnTo>
                  <a:lnTo>
                    <a:pt x="44166" y="42658"/>
                  </a:lnTo>
                  <a:lnTo>
                    <a:pt x="43985" y="42597"/>
                  </a:lnTo>
                  <a:close/>
                  <a:moveTo>
                    <a:pt x="49295" y="42597"/>
                  </a:moveTo>
                  <a:lnTo>
                    <a:pt x="49114" y="42658"/>
                  </a:lnTo>
                  <a:lnTo>
                    <a:pt x="48872" y="42778"/>
                  </a:lnTo>
                  <a:lnTo>
                    <a:pt x="48691" y="42899"/>
                  </a:lnTo>
                  <a:lnTo>
                    <a:pt x="48571" y="43080"/>
                  </a:lnTo>
                  <a:lnTo>
                    <a:pt x="48450" y="43321"/>
                  </a:lnTo>
                  <a:lnTo>
                    <a:pt x="48390" y="43502"/>
                  </a:lnTo>
                  <a:lnTo>
                    <a:pt x="48390" y="43744"/>
                  </a:lnTo>
                  <a:lnTo>
                    <a:pt x="48390" y="43985"/>
                  </a:lnTo>
                  <a:lnTo>
                    <a:pt x="48450" y="44166"/>
                  </a:lnTo>
                  <a:lnTo>
                    <a:pt x="48571" y="44407"/>
                  </a:lnTo>
                  <a:lnTo>
                    <a:pt x="48691" y="44588"/>
                  </a:lnTo>
                  <a:lnTo>
                    <a:pt x="48872" y="44709"/>
                  </a:lnTo>
                  <a:lnTo>
                    <a:pt x="49114" y="44830"/>
                  </a:lnTo>
                  <a:lnTo>
                    <a:pt x="49295" y="44890"/>
                  </a:lnTo>
                  <a:lnTo>
                    <a:pt x="49777" y="44890"/>
                  </a:lnTo>
                  <a:lnTo>
                    <a:pt x="49958" y="44830"/>
                  </a:lnTo>
                  <a:lnTo>
                    <a:pt x="50200" y="44709"/>
                  </a:lnTo>
                  <a:lnTo>
                    <a:pt x="50381" y="44588"/>
                  </a:lnTo>
                  <a:lnTo>
                    <a:pt x="50501" y="44407"/>
                  </a:lnTo>
                  <a:lnTo>
                    <a:pt x="50622" y="44166"/>
                  </a:lnTo>
                  <a:lnTo>
                    <a:pt x="50682" y="43985"/>
                  </a:lnTo>
                  <a:lnTo>
                    <a:pt x="50682" y="43744"/>
                  </a:lnTo>
                  <a:lnTo>
                    <a:pt x="50682" y="43502"/>
                  </a:lnTo>
                  <a:lnTo>
                    <a:pt x="50622" y="43321"/>
                  </a:lnTo>
                  <a:lnTo>
                    <a:pt x="50501" y="43080"/>
                  </a:lnTo>
                  <a:lnTo>
                    <a:pt x="50381" y="42899"/>
                  </a:lnTo>
                  <a:lnTo>
                    <a:pt x="50200" y="42778"/>
                  </a:lnTo>
                  <a:lnTo>
                    <a:pt x="49958" y="42658"/>
                  </a:lnTo>
                  <a:lnTo>
                    <a:pt x="49777" y="42597"/>
                  </a:lnTo>
                  <a:close/>
                  <a:moveTo>
                    <a:pt x="55087" y="42597"/>
                  </a:moveTo>
                  <a:lnTo>
                    <a:pt x="54906" y="42658"/>
                  </a:lnTo>
                  <a:lnTo>
                    <a:pt x="54665" y="42778"/>
                  </a:lnTo>
                  <a:lnTo>
                    <a:pt x="54483" y="42899"/>
                  </a:lnTo>
                  <a:lnTo>
                    <a:pt x="54363" y="43080"/>
                  </a:lnTo>
                  <a:lnTo>
                    <a:pt x="54242" y="43321"/>
                  </a:lnTo>
                  <a:lnTo>
                    <a:pt x="54182" y="43502"/>
                  </a:lnTo>
                  <a:lnTo>
                    <a:pt x="54182" y="43744"/>
                  </a:lnTo>
                  <a:lnTo>
                    <a:pt x="54182" y="43985"/>
                  </a:lnTo>
                  <a:lnTo>
                    <a:pt x="54242" y="44166"/>
                  </a:lnTo>
                  <a:lnTo>
                    <a:pt x="54363" y="44407"/>
                  </a:lnTo>
                  <a:lnTo>
                    <a:pt x="54483" y="44588"/>
                  </a:lnTo>
                  <a:lnTo>
                    <a:pt x="54665" y="44709"/>
                  </a:lnTo>
                  <a:lnTo>
                    <a:pt x="54906" y="44830"/>
                  </a:lnTo>
                  <a:lnTo>
                    <a:pt x="55087" y="44890"/>
                  </a:lnTo>
                  <a:lnTo>
                    <a:pt x="55570" y="44890"/>
                  </a:lnTo>
                  <a:lnTo>
                    <a:pt x="55751" y="44830"/>
                  </a:lnTo>
                  <a:lnTo>
                    <a:pt x="55992" y="44709"/>
                  </a:lnTo>
                  <a:lnTo>
                    <a:pt x="56173" y="44588"/>
                  </a:lnTo>
                  <a:lnTo>
                    <a:pt x="56294" y="44407"/>
                  </a:lnTo>
                  <a:lnTo>
                    <a:pt x="56414" y="44166"/>
                  </a:lnTo>
                  <a:lnTo>
                    <a:pt x="56475" y="43985"/>
                  </a:lnTo>
                  <a:lnTo>
                    <a:pt x="56475" y="43744"/>
                  </a:lnTo>
                  <a:lnTo>
                    <a:pt x="56475" y="43502"/>
                  </a:lnTo>
                  <a:lnTo>
                    <a:pt x="56414" y="43321"/>
                  </a:lnTo>
                  <a:lnTo>
                    <a:pt x="56294" y="43080"/>
                  </a:lnTo>
                  <a:lnTo>
                    <a:pt x="56173" y="42899"/>
                  </a:lnTo>
                  <a:lnTo>
                    <a:pt x="55992" y="42778"/>
                  </a:lnTo>
                  <a:lnTo>
                    <a:pt x="55751" y="42658"/>
                  </a:lnTo>
                  <a:lnTo>
                    <a:pt x="55570" y="42597"/>
                  </a:lnTo>
                  <a:close/>
                  <a:moveTo>
                    <a:pt x="60879" y="42597"/>
                  </a:moveTo>
                  <a:lnTo>
                    <a:pt x="60698" y="42658"/>
                  </a:lnTo>
                  <a:lnTo>
                    <a:pt x="60457" y="42778"/>
                  </a:lnTo>
                  <a:lnTo>
                    <a:pt x="60276" y="42899"/>
                  </a:lnTo>
                  <a:lnTo>
                    <a:pt x="60155" y="43080"/>
                  </a:lnTo>
                  <a:lnTo>
                    <a:pt x="60034" y="43321"/>
                  </a:lnTo>
                  <a:lnTo>
                    <a:pt x="59974" y="43502"/>
                  </a:lnTo>
                  <a:lnTo>
                    <a:pt x="59974" y="43744"/>
                  </a:lnTo>
                  <a:lnTo>
                    <a:pt x="59974" y="43985"/>
                  </a:lnTo>
                  <a:lnTo>
                    <a:pt x="60034" y="44166"/>
                  </a:lnTo>
                  <a:lnTo>
                    <a:pt x="60155" y="44407"/>
                  </a:lnTo>
                  <a:lnTo>
                    <a:pt x="60276" y="44588"/>
                  </a:lnTo>
                  <a:lnTo>
                    <a:pt x="60457" y="44709"/>
                  </a:lnTo>
                  <a:lnTo>
                    <a:pt x="60698" y="44830"/>
                  </a:lnTo>
                  <a:lnTo>
                    <a:pt x="60879" y="44890"/>
                  </a:lnTo>
                  <a:lnTo>
                    <a:pt x="61362" y="44890"/>
                  </a:lnTo>
                  <a:lnTo>
                    <a:pt x="61543" y="44830"/>
                  </a:lnTo>
                  <a:lnTo>
                    <a:pt x="61784" y="44709"/>
                  </a:lnTo>
                  <a:lnTo>
                    <a:pt x="61965" y="44588"/>
                  </a:lnTo>
                  <a:lnTo>
                    <a:pt x="62086" y="44407"/>
                  </a:lnTo>
                  <a:lnTo>
                    <a:pt x="62206" y="44166"/>
                  </a:lnTo>
                  <a:lnTo>
                    <a:pt x="62267" y="43985"/>
                  </a:lnTo>
                  <a:lnTo>
                    <a:pt x="62267" y="43744"/>
                  </a:lnTo>
                  <a:lnTo>
                    <a:pt x="62267" y="43502"/>
                  </a:lnTo>
                  <a:lnTo>
                    <a:pt x="62206" y="43321"/>
                  </a:lnTo>
                  <a:lnTo>
                    <a:pt x="62086" y="43080"/>
                  </a:lnTo>
                  <a:lnTo>
                    <a:pt x="61965" y="42899"/>
                  </a:lnTo>
                  <a:lnTo>
                    <a:pt x="61784" y="42778"/>
                  </a:lnTo>
                  <a:lnTo>
                    <a:pt x="61543" y="42658"/>
                  </a:lnTo>
                  <a:lnTo>
                    <a:pt x="61362" y="42597"/>
                  </a:lnTo>
                  <a:close/>
                  <a:moveTo>
                    <a:pt x="66671" y="42597"/>
                  </a:moveTo>
                  <a:lnTo>
                    <a:pt x="66490" y="42658"/>
                  </a:lnTo>
                  <a:lnTo>
                    <a:pt x="66249" y="42778"/>
                  </a:lnTo>
                  <a:lnTo>
                    <a:pt x="66068" y="42899"/>
                  </a:lnTo>
                  <a:lnTo>
                    <a:pt x="65947" y="43080"/>
                  </a:lnTo>
                  <a:lnTo>
                    <a:pt x="65827" y="43321"/>
                  </a:lnTo>
                  <a:lnTo>
                    <a:pt x="65766" y="43502"/>
                  </a:lnTo>
                  <a:lnTo>
                    <a:pt x="65766" y="43744"/>
                  </a:lnTo>
                  <a:lnTo>
                    <a:pt x="65766" y="43985"/>
                  </a:lnTo>
                  <a:lnTo>
                    <a:pt x="65827" y="44166"/>
                  </a:lnTo>
                  <a:lnTo>
                    <a:pt x="65947" y="44407"/>
                  </a:lnTo>
                  <a:lnTo>
                    <a:pt x="66068" y="44588"/>
                  </a:lnTo>
                  <a:lnTo>
                    <a:pt x="66249" y="44709"/>
                  </a:lnTo>
                  <a:lnTo>
                    <a:pt x="66490" y="44830"/>
                  </a:lnTo>
                  <a:lnTo>
                    <a:pt x="66671" y="44890"/>
                  </a:lnTo>
                  <a:lnTo>
                    <a:pt x="67154" y="44890"/>
                  </a:lnTo>
                  <a:lnTo>
                    <a:pt x="67335" y="44830"/>
                  </a:lnTo>
                  <a:lnTo>
                    <a:pt x="67576" y="44709"/>
                  </a:lnTo>
                  <a:lnTo>
                    <a:pt x="67757" y="44588"/>
                  </a:lnTo>
                  <a:lnTo>
                    <a:pt x="67878" y="44407"/>
                  </a:lnTo>
                  <a:lnTo>
                    <a:pt x="67999" y="44166"/>
                  </a:lnTo>
                  <a:lnTo>
                    <a:pt x="68059" y="43985"/>
                  </a:lnTo>
                  <a:lnTo>
                    <a:pt x="68059" y="43744"/>
                  </a:lnTo>
                  <a:lnTo>
                    <a:pt x="68059" y="43502"/>
                  </a:lnTo>
                  <a:lnTo>
                    <a:pt x="67999" y="43321"/>
                  </a:lnTo>
                  <a:lnTo>
                    <a:pt x="67878" y="43080"/>
                  </a:lnTo>
                  <a:lnTo>
                    <a:pt x="67757" y="42899"/>
                  </a:lnTo>
                  <a:lnTo>
                    <a:pt x="67576" y="42778"/>
                  </a:lnTo>
                  <a:lnTo>
                    <a:pt x="67335" y="42658"/>
                  </a:lnTo>
                  <a:lnTo>
                    <a:pt x="67154" y="42597"/>
                  </a:lnTo>
                  <a:close/>
                  <a:moveTo>
                    <a:pt x="72464" y="42597"/>
                  </a:moveTo>
                  <a:lnTo>
                    <a:pt x="72283" y="42658"/>
                  </a:lnTo>
                  <a:lnTo>
                    <a:pt x="72041" y="42778"/>
                  </a:lnTo>
                  <a:lnTo>
                    <a:pt x="71860" y="42899"/>
                  </a:lnTo>
                  <a:lnTo>
                    <a:pt x="71740" y="43080"/>
                  </a:lnTo>
                  <a:lnTo>
                    <a:pt x="71619" y="43321"/>
                  </a:lnTo>
                  <a:lnTo>
                    <a:pt x="71559" y="43502"/>
                  </a:lnTo>
                  <a:lnTo>
                    <a:pt x="71559" y="43744"/>
                  </a:lnTo>
                  <a:lnTo>
                    <a:pt x="71559" y="43985"/>
                  </a:lnTo>
                  <a:lnTo>
                    <a:pt x="71619" y="44166"/>
                  </a:lnTo>
                  <a:lnTo>
                    <a:pt x="71740" y="44407"/>
                  </a:lnTo>
                  <a:lnTo>
                    <a:pt x="71860" y="44588"/>
                  </a:lnTo>
                  <a:lnTo>
                    <a:pt x="72041" y="44709"/>
                  </a:lnTo>
                  <a:lnTo>
                    <a:pt x="72283" y="44830"/>
                  </a:lnTo>
                  <a:lnTo>
                    <a:pt x="72464" y="44890"/>
                  </a:lnTo>
                  <a:lnTo>
                    <a:pt x="72946" y="44890"/>
                  </a:lnTo>
                  <a:lnTo>
                    <a:pt x="73127" y="44830"/>
                  </a:lnTo>
                  <a:lnTo>
                    <a:pt x="73369" y="44709"/>
                  </a:lnTo>
                  <a:lnTo>
                    <a:pt x="73550" y="44588"/>
                  </a:lnTo>
                  <a:lnTo>
                    <a:pt x="73670" y="44407"/>
                  </a:lnTo>
                  <a:lnTo>
                    <a:pt x="73791" y="44166"/>
                  </a:lnTo>
                  <a:lnTo>
                    <a:pt x="73851" y="43985"/>
                  </a:lnTo>
                  <a:lnTo>
                    <a:pt x="73851" y="43744"/>
                  </a:lnTo>
                  <a:lnTo>
                    <a:pt x="73851" y="43502"/>
                  </a:lnTo>
                  <a:lnTo>
                    <a:pt x="73791" y="43321"/>
                  </a:lnTo>
                  <a:lnTo>
                    <a:pt x="73670" y="43080"/>
                  </a:lnTo>
                  <a:lnTo>
                    <a:pt x="73550" y="42899"/>
                  </a:lnTo>
                  <a:lnTo>
                    <a:pt x="73369" y="42778"/>
                  </a:lnTo>
                  <a:lnTo>
                    <a:pt x="73127" y="42658"/>
                  </a:lnTo>
                  <a:lnTo>
                    <a:pt x="72946" y="42597"/>
                  </a:lnTo>
                  <a:close/>
                  <a:moveTo>
                    <a:pt x="724" y="45554"/>
                  </a:moveTo>
                  <a:lnTo>
                    <a:pt x="1147" y="47424"/>
                  </a:lnTo>
                  <a:lnTo>
                    <a:pt x="1267" y="47243"/>
                  </a:lnTo>
                  <a:lnTo>
                    <a:pt x="1388" y="47062"/>
                  </a:lnTo>
                  <a:lnTo>
                    <a:pt x="1448" y="46881"/>
                  </a:lnTo>
                  <a:lnTo>
                    <a:pt x="1448" y="46640"/>
                  </a:lnTo>
                  <a:lnTo>
                    <a:pt x="1388" y="46278"/>
                  </a:lnTo>
                  <a:lnTo>
                    <a:pt x="1267" y="45976"/>
                  </a:lnTo>
                  <a:lnTo>
                    <a:pt x="1026" y="45735"/>
                  </a:lnTo>
                  <a:lnTo>
                    <a:pt x="724" y="45554"/>
                  </a:lnTo>
                  <a:close/>
                  <a:moveTo>
                    <a:pt x="75179" y="45554"/>
                  </a:moveTo>
                  <a:lnTo>
                    <a:pt x="74877" y="45735"/>
                  </a:lnTo>
                  <a:lnTo>
                    <a:pt x="74636" y="45976"/>
                  </a:lnTo>
                  <a:lnTo>
                    <a:pt x="74515" y="46278"/>
                  </a:lnTo>
                  <a:lnTo>
                    <a:pt x="74455" y="46640"/>
                  </a:lnTo>
                  <a:lnTo>
                    <a:pt x="74455" y="46881"/>
                  </a:lnTo>
                  <a:lnTo>
                    <a:pt x="74515" y="47062"/>
                  </a:lnTo>
                  <a:lnTo>
                    <a:pt x="74636" y="47303"/>
                  </a:lnTo>
                  <a:lnTo>
                    <a:pt x="74756" y="47424"/>
                  </a:lnTo>
                  <a:lnTo>
                    <a:pt x="75179" y="45554"/>
                  </a:lnTo>
                  <a:close/>
                  <a:moveTo>
                    <a:pt x="5853" y="45493"/>
                  </a:moveTo>
                  <a:lnTo>
                    <a:pt x="5672" y="45554"/>
                  </a:lnTo>
                  <a:lnTo>
                    <a:pt x="5431" y="45674"/>
                  </a:lnTo>
                  <a:lnTo>
                    <a:pt x="5250" y="45795"/>
                  </a:lnTo>
                  <a:lnTo>
                    <a:pt x="5129" y="45976"/>
                  </a:lnTo>
                  <a:lnTo>
                    <a:pt x="5008" y="46217"/>
                  </a:lnTo>
                  <a:lnTo>
                    <a:pt x="4948" y="46398"/>
                  </a:lnTo>
                  <a:lnTo>
                    <a:pt x="4948" y="46640"/>
                  </a:lnTo>
                  <a:lnTo>
                    <a:pt x="4948" y="46881"/>
                  </a:lnTo>
                  <a:lnTo>
                    <a:pt x="5008" y="47062"/>
                  </a:lnTo>
                  <a:lnTo>
                    <a:pt x="5129" y="47303"/>
                  </a:lnTo>
                  <a:lnTo>
                    <a:pt x="5250" y="47484"/>
                  </a:lnTo>
                  <a:lnTo>
                    <a:pt x="5431" y="47605"/>
                  </a:lnTo>
                  <a:lnTo>
                    <a:pt x="5672" y="47726"/>
                  </a:lnTo>
                  <a:lnTo>
                    <a:pt x="5853" y="47786"/>
                  </a:lnTo>
                  <a:lnTo>
                    <a:pt x="6336" y="47786"/>
                  </a:lnTo>
                  <a:lnTo>
                    <a:pt x="6517" y="47726"/>
                  </a:lnTo>
                  <a:lnTo>
                    <a:pt x="6758" y="47605"/>
                  </a:lnTo>
                  <a:lnTo>
                    <a:pt x="6939" y="47484"/>
                  </a:lnTo>
                  <a:lnTo>
                    <a:pt x="7060" y="47303"/>
                  </a:lnTo>
                  <a:lnTo>
                    <a:pt x="7180" y="47062"/>
                  </a:lnTo>
                  <a:lnTo>
                    <a:pt x="7241" y="46881"/>
                  </a:lnTo>
                  <a:lnTo>
                    <a:pt x="7241" y="46640"/>
                  </a:lnTo>
                  <a:lnTo>
                    <a:pt x="7241" y="46398"/>
                  </a:lnTo>
                  <a:lnTo>
                    <a:pt x="7180" y="46217"/>
                  </a:lnTo>
                  <a:lnTo>
                    <a:pt x="7060" y="45976"/>
                  </a:lnTo>
                  <a:lnTo>
                    <a:pt x="6939" y="45795"/>
                  </a:lnTo>
                  <a:lnTo>
                    <a:pt x="6758" y="45674"/>
                  </a:lnTo>
                  <a:lnTo>
                    <a:pt x="6517" y="45554"/>
                  </a:lnTo>
                  <a:lnTo>
                    <a:pt x="6336" y="45493"/>
                  </a:lnTo>
                  <a:close/>
                  <a:moveTo>
                    <a:pt x="11645" y="45493"/>
                  </a:moveTo>
                  <a:lnTo>
                    <a:pt x="11464" y="45554"/>
                  </a:lnTo>
                  <a:lnTo>
                    <a:pt x="11223" y="45674"/>
                  </a:lnTo>
                  <a:lnTo>
                    <a:pt x="11042" y="45795"/>
                  </a:lnTo>
                  <a:lnTo>
                    <a:pt x="10921" y="45976"/>
                  </a:lnTo>
                  <a:lnTo>
                    <a:pt x="10800" y="46217"/>
                  </a:lnTo>
                  <a:lnTo>
                    <a:pt x="10740" y="46398"/>
                  </a:lnTo>
                  <a:lnTo>
                    <a:pt x="10740" y="46640"/>
                  </a:lnTo>
                  <a:lnTo>
                    <a:pt x="10740" y="46881"/>
                  </a:lnTo>
                  <a:lnTo>
                    <a:pt x="10800" y="47062"/>
                  </a:lnTo>
                  <a:lnTo>
                    <a:pt x="10921" y="47303"/>
                  </a:lnTo>
                  <a:lnTo>
                    <a:pt x="11042" y="47484"/>
                  </a:lnTo>
                  <a:lnTo>
                    <a:pt x="11223" y="47605"/>
                  </a:lnTo>
                  <a:lnTo>
                    <a:pt x="11464" y="47726"/>
                  </a:lnTo>
                  <a:lnTo>
                    <a:pt x="11645" y="47786"/>
                  </a:lnTo>
                  <a:lnTo>
                    <a:pt x="12128" y="47786"/>
                  </a:lnTo>
                  <a:lnTo>
                    <a:pt x="12309" y="47726"/>
                  </a:lnTo>
                  <a:lnTo>
                    <a:pt x="12550" y="47605"/>
                  </a:lnTo>
                  <a:lnTo>
                    <a:pt x="12731" y="47484"/>
                  </a:lnTo>
                  <a:lnTo>
                    <a:pt x="12852" y="47303"/>
                  </a:lnTo>
                  <a:lnTo>
                    <a:pt x="12973" y="47062"/>
                  </a:lnTo>
                  <a:lnTo>
                    <a:pt x="13033" y="46881"/>
                  </a:lnTo>
                  <a:lnTo>
                    <a:pt x="13033" y="46640"/>
                  </a:lnTo>
                  <a:lnTo>
                    <a:pt x="13033" y="46398"/>
                  </a:lnTo>
                  <a:lnTo>
                    <a:pt x="12973" y="46217"/>
                  </a:lnTo>
                  <a:lnTo>
                    <a:pt x="12852" y="45976"/>
                  </a:lnTo>
                  <a:lnTo>
                    <a:pt x="12731" y="45795"/>
                  </a:lnTo>
                  <a:lnTo>
                    <a:pt x="12550" y="45674"/>
                  </a:lnTo>
                  <a:lnTo>
                    <a:pt x="12309" y="45554"/>
                  </a:lnTo>
                  <a:lnTo>
                    <a:pt x="12128" y="45493"/>
                  </a:lnTo>
                  <a:close/>
                  <a:moveTo>
                    <a:pt x="17437" y="45493"/>
                  </a:moveTo>
                  <a:lnTo>
                    <a:pt x="17256" y="45554"/>
                  </a:lnTo>
                  <a:lnTo>
                    <a:pt x="17015" y="45674"/>
                  </a:lnTo>
                  <a:lnTo>
                    <a:pt x="16834" y="45795"/>
                  </a:lnTo>
                  <a:lnTo>
                    <a:pt x="16713" y="45976"/>
                  </a:lnTo>
                  <a:lnTo>
                    <a:pt x="16593" y="46217"/>
                  </a:lnTo>
                  <a:lnTo>
                    <a:pt x="16532" y="46398"/>
                  </a:lnTo>
                  <a:lnTo>
                    <a:pt x="16532" y="46640"/>
                  </a:lnTo>
                  <a:lnTo>
                    <a:pt x="16532" y="46881"/>
                  </a:lnTo>
                  <a:lnTo>
                    <a:pt x="16593" y="47062"/>
                  </a:lnTo>
                  <a:lnTo>
                    <a:pt x="16713" y="47303"/>
                  </a:lnTo>
                  <a:lnTo>
                    <a:pt x="16834" y="47484"/>
                  </a:lnTo>
                  <a:lnTo>
                    <a:pt x="17015" y="47605"/>
                  </a:lnTo>
                  <a:lnTo>
                    <a:pt x="17256" y="47726"/>
                  </a:lnTo>
                  <a:lnTo>
                    <a:pt x="17437" y="47786"/>
                  </a:lnTo>
                  <a:lnTo>
                    <a:pt x="17920" y="47786"/>
                  </a:lnTo>
                  <a:lnTo>
                    <a:pt x="18101" y="47726"/>
                  </a:lnTo>
                  <a:lnTo>
                    <a:pt x="18342" y="47605"/>
                  </a:lnTo>
                  <a:lnTo>
                    <a:pt x="18523" y="47484"/>
                  </a:lnTo>
                  <a:lnTo>
                    <a:pt x="18644" y="47303"/>
                  </a:lnTo>
                  <a:lnTo>
                    <a:pt x="18765" y="47062"/>
                  </a:lnTo>
                  <a:lnTo>
                    <a:pt x="18825" y="46881"/>
                  </a:lnTo>
                  <a:lnTo>
                    <a:pt x="18825" y="46640"/>
                  </a:lnTo>
                  <a:lnTo>
                    <a:pt x="18825" y="46398"/>
                  </a:lnTo>
                  <a:lnTo>
                    <a:pt x="18765" y="46217"/>
                  </a:lnTo>
                  <a:lnTo>
                    <a:pt x="18644" y="45976"/>
                  </a:lnTo>
                  <a:lnTo>
                    <a:pt x="18523" y="45795"/>
                  </a:lnTo>
                  <a:lnTo>
                    <a:pt x="18342" y="45674"/>
                  </a:lnTo>
                  <a:lnTo>
                    <a:pt x="18101" y="45554"/>
                  </a:lnTo>
                  <a:lnTo>
                    <a:pt x="17920" y="45493"/>
                  </a:lnTo>
                  <a:close/>
                  <a:moveTo>
                    <a:pt x="23230" y="45493"/>
                  </a:moveTo>
                  <a:lnTo>
                    <a:pt x="23049" y="45554"/>
                  </a:lnTo>
                  <a:lnTo>
                    <a:pt x="22807" y="45674"/>
                  </a:lnTo>
                  <a:lnTo>
                    <a:pt x="22626" y="45795"/>
                  </a:lnTo>
                  <a:lnTo>
                    <a:pt x="22506" y="45976"/>
                  </a:lnTo>
                  <a:lnTo>
                    <a:pt x="22385" y="46217"/>
                  </a:lnTo>
                  <a:lnTo>
                    <a:pt x="22325" y="46398"/>
                  </a:lnTo>
                  <a:lnTo>
                    <a:pt x="22325" y="46640"/>
                  </a:lnTo>
                  <a:lnTo>
                    <a:pt x="22325" y="46881"/>
                  </a:lnTo>
                  <a:lnTo>
                    <a:pt x="22385" y="47062"/>
                  </a:lnTo>
                  <a:lnTo>
                    <a:pt x="22506" y="47303"/>
                  </a:lnTo>
                  <a:lnTo>
                    <a:pt x="22626" y="47484"/>
                  </a:lnTo>
                  <a:lnTo>
                    <a:pt x="22807" y="47605"/>
                  </a:lnTo>
                  <a:lnTo>
                    <a:pt x="23049" y="47726"/>
                  </a:lnTo>
                  <a:lnTo>
                    <a:pt x="23230" y="47786"/>
                  </a:lnTo>
                  <a:lnTo>
                    <a:pt x="23712" y="47786"/>
                  </a:lnTo>
                  <a:lnTo>
                    <a:pt x="23893" y="47726"/>
                  </a:lnTo>
                  <a:lnTo>
                    <a:pt x="24135" y="47605"/>
                  </a:lnTo>
                  <a:lnTo>
                    <a:pt x="24316" y="47484"/>
                  </a:lnTo>
                  <a:lnTo>
                    <a:pt x="24436" y="47303"/>
                  </a:lnTo>
                  <a:lnTo>
                    <a:pt x="24557" y="47062"/>
                  </a:lnTo>
                  <a:lnTo>
                    <a:pt x="24617" y="46881"/>
                  </a:lnTo>
                  <a:lnTo>
                    <a:pt x="24617" y="46640"/>
                  </a:lnTo>
                  <a:lnTo>
                    <a:pt x="24617" y="46398"/>
                  </a:lnTo>
                  <a:lnTo>
                    <a:pt x="24557" y="46217"/>
                  </a:lnTo>
                  <a:lnTo>
                    <a:pt x="24436" y="45976"/>
                  </a:lnTo>
                  <a:lnTo>
                    <a:pt x="24316" y="45795"/>
                  </a:lnTo>
                  <a:lnTo>
                    <a:pt x="24135" y="45674"/>
                  </a:lnTo>
                  <a:lnTo>
                    <a:pt x="23893" y="45554"/>
                  </a:lnTo>
                  <a:lnTo>
                    <a:pt x="23712" y="45493"/>
                  </a:lnTo>
                  <a:close/>
                  <a:moveTo>
                    <a:pt x="29022" y="45493"/>
                  </a:moveTo>
                  <a:lnTo>
                    <a:pt x="28841" y="45554"/>
                  </a:lnTo>
                  <a:lnTo>
                    <a:pt x="28599" y="45674"/>
                  </a:lnTo>
                  <a:lnTo>
                    <a:pt x="28418" y="45795"/>
                  </a:lnTo>
                  <a:lnTo>
                    <a:pt x="28298" y="45976"/>
                  </a:lnTo>
                  <a:lnTo>
                    <a:pt x="28177" y="46217"/>
                  </a:lnTo>
                  <a:lnTo>
                    <a:pt x="28117" y="46398"/>
                  </a:lnTo>
                  <a:lnTo>
                    <a:pt x="28117" y="46640"/>
                  </a:lnTo>
                  <a:lnTo>
                    <a:pt x="28117" y="46881"/>
                  </a:lnTo>
                  <a:lnTo>
                    <a:pt x="28177" y="47062"/>
                  </a:lnTo>
                  <a:lnTo>
                    <a:pt x="28298" y="47303"/>
                  </a:lnTo>
                  <a:lnTo>
                    <a:pt x="28418" y="47484"/>
                  </a:lnTo>
                  <a:lnTo>
                    <a:pt x="28599" y="47605"/>
                  </a:lnTo>
                  <a:lnTo>
                    <a:pt x="28841" y="47726"/>
                  </a:lnTo>
                  <a:lnTo>
                    <a:pt x="29022" y="47786"/>
                  </a:lnTo>
                  <a:lnTo>
                    <a:pt x="29505" y="47786"/>
                  </a:lnTo>
                  <a:lnTo>
                    <a:pt x="29686" y="47726"/>
                  </a:lnTo>
                  <a:lnTo>
                    <a:pt x="29927" y="47605"/>
                  </a:lnTo>
                  <a:lnTo>
                    <a:pt x="30108" y="47484"/>
                  </a:lnTo>
                  <a:lnTo>
                    <a:pt x="30229" y="47303"/>
                  </a:lnTo>
                  <a:lnTo>
                    <a:pt x="30349" y="47062"/>
                  </a:lnTo>
                  <a:lnTo>
                    <a:pt x="30410" y="46881"/>
                  </a:lnTo>
                  <a:lnTo>
                    <a:pt x="30410" y="46640"/>
                  </a:lnTo>
                  <a:lnTo>
                    <a:pt x="30410" y="46398"/>
                  </a:lnTo>
                  <a:lnTo>
                    <a:pt x="30349" y="46217"/>
                  </a:lnTo>
                  <a:lnTo>
                    <a:pt x="30229" y="45976"/>
                  </a:lnTo>
                  <a:lnTo>
                    <a:pt x="30108" y="45795"/>
                  </a:lnTo>
                  <a:lnTo>
                    <a:pt x="29927" y="45674"/>
                  </a:lnTo>
                  <a:lnTo>
                    <a:pt x="29686" y="45554"/>
                  </a:lnTo>
                  <a:lnTo>
                    <a:pt x="29505" y="45493"/>
                  </a:lnTo>
                  <a:close/>
                  <a:moveTo>
                    <a:pt x="34814" y="45493"/>
                  </a:moveTo>
                  <a:lnTo>
                    <a:pt x="34633" y="45554"/>
                  </a:lnTo>
                  <a:lnTo>
                    <a:pt x="34392" y="45674"/>
                  </a:lnTo>
                  <a:lnTo>
                    <a:pt x="34211" y="45795"/>
                  </a:lnTo>
                  <a:lnTo>
                    <a:pt x="34090" y="45976"/>
                  </a:lnTo>
                  <a:lnTo>
                    <a:pt x="33969" y="46217"/>
                  </a:lnTo>
                  <a:lnTo>
                    <a:pt x="33909" y="46398"/>
                  </a:lnTo>
                  <a:lnTo>
                    <a:pt x="33909" y="46640"/>
                  </a:lnTo>
                  <a:lnTo>
                    <a:pt x="33909" y="46881"/>
                  </a:lnTo>
                  <a:lnTo>
                    <a:pt x="33969" y="47062"/>
                  </a:lnTo>
                  <a:lnTo>
                    <a:pt x="34090" y="47303"/>
                  </a:lnTo>
                  <a:lnTo>
                    <a:pt x="34211" y="47484"/>
                  </a:lnTo>
                  <a:lnTo>
                    <a:pt x="34392" y="47605"/>
                  </a:lnTo>
                  <a:lnTo>
                    <a:pt x="34633" y="47726"/>
                  </a:lnTo>
                  <a:lnTo>
                    <a:pt x="34814" y="47786"/>
                  </a:lnTo>
                  <a:lnTo>
                    <a:pt x="35297" y="47786"/>
                  </a:lnTo>
                  <a:lnTo>
                    <a:pt x="35478" y="47726"/>
                  </a:lnTo>
                  <a:lnTo>
                    <a:pt x="35719" y="47605"/>
                  </a:lnTo>
                  <a:lnTo>
                    <a:pt x="35900" y="47484"/>
                  </a:lnTo>
                  <a:lnTo>
                    <a:pt x="36021" y="47303"/>
                  </a:lnTo>
                  <a:lnTo>
                    <a:pt x="36141" y="47062"/>
                  </a:lnTo>
                  <a:lnTo>
                    <a:pt x="36202" y="46881"/>
                  </a:lnTo>
                  <a:lnTo>
                    <a:pt x="36202" y="46640"/>
                  </a:lnTo>
                  <a:lnTo>
                    <a:pt x="36202" y="46398"/>
                  </a:lnTo>
                  <a:lnTo>
                    <a:pt x="36141" y="46217"/>
                  </a:lnTo>
                  <a:lnTo>
                    <a:pt x="36021" y="45976"/>
                  </a:lnTo>
                  <a:lnTo>
                    <a:pt x="35900" y="45795"/>
                  </a:lnTo>
                  <a:lnTo>
                    <a:pt x="35719" y="45674"/>
                  </a:lnTo>
                  <a:lnTo>
                    <a:pt x="35478" y="45554"/>
                  </a:lnTo>
                  <a:lnTo>
                    <a:pt x="35297" y="45493"/>
                  </a:lnTo>
                  <a:close/>
                  <a:moveTo>
                    <a:pt x="40606" y="45493"/>
                  </a:moveTo>
                  <a:lnTo>
                    <a:pt x="40425" y="45554"/>
                  </a:lnTo>
                  <a:lnTo>
                    <a:pt x="40184" y="45674"/>
                  </a:lnTo>
                  <a:lnTo>
                    <a:pt x="40003" y="45795"/>
                  </a:lnTo>
                  <a:lnTo>
                    <a:pt x="39882" y="45976"/>
                  </a:lnTo>
                  <a:lnTo>
                    <a:pt x="39762" y="46217"/>
                  </a:lnTo>
                  <a:lnTo>
                    <a:pt x="39701" y="46398"/>
                  </a:lnTo>
                  <a:lnTo>
                    <a:pt x="39701" y="46640"/>
                  </a:lnTo>
                  <a:lnTo>
                    <a:pt x="39701" y="46881"/>
                  </a:lnTo>
                  <a:lnTo>
                    <a:pt x="39762" y="47062"/>
                  </a:lnTo>
                  <a:lnTo>
                    <a:pt x="39882" y="47303"/>
                  </a:lnTo>
                  <a:lnTo>
                    <a:pt x="40003" y="47484"/>
                  </a:lnTo>
                  <a:lnTo>
                    <a:pt x="40184" y="47605"/>
                  </a:lnTo>
                  <a:lnTo>
                    <a:pt x="40425" y="47726"/>
                  </a:lnTo>
                  <a:lnTo>
                    <a:pt x="40606" y="47786"/>
                  </a:lnTo>
                  <a:lnTo>
                    <a:pt x="41089" y="47786"/>
                  </a:lnTo>
                  <a:lnTo>
                    <a:pt x="41270" y="47726"/>
                  </a:lnTo>
                  <a:lnTo>
                    <a:pt x="41511" y="47605"/>
                  </a:lnTo>
                  <a:lnTo>
                    <a:pt x="41692" y="47484"/>
                  </a:lnTo>
                  <a:lnTo>
                    <a:pt x="41813" y="47303"/>
                  </a:lnTo>
                  <a:lnTo>
                    <a:pt x="41934" y="47062"/>
                  </a:lnTo>
                  <a:lnTo>
                    <a:pt x="41994" y="46881"/>
                  </a:lnTo>
                  <a:lnTo>
                    <a:pt x="41994" y="46640"/>
                  </a:lnTo>
                  <a:lnTo>
                    <a:pt x="41994" y="46398"/>
                  </a:lnTo>
                  <a:lnTo>
                    <a:pt x="41934" y="46217"/>
                  </a:lnTo>
                  <a:lnTo>
                    <a:pt x="41813" y="45976"/>
                  </a:lnTo>
                  <a:lnTo>
                    <a:pt x="41692" y="45795"/>
                  </a:lnTo>
                  <a:lnTo>
                    <a:pt x="41511" y="45674"/>
                  </a:lnTo>
                  <a:lnTo>
                    <a:pt x="41270" y="45554"/>
                  </a:lnTo>
                  <a:lnTo>
                    <a:pt x="41089" y="45493"/>
                  </a:lnTo>
                  <a:close/>
                  <a:moveTo>
                    <a:pt x="46399" y="45493"/>
                  </a:moveTo>
                  <a:lnTo>
                    <a:pt x="46218" y="45554"/>
                  </a:lnTo>
                  <a:lnTo>
                    <a:pt x="45976" y="45674"/>
                  </a:lnTo>
                  <a:lnTo>
                    <a:pt x="45795" y="45795"/>
                  </a:lnTo>
                  <a:lnTo>
                    <a:pt x="45674" y="45976"/>
                  </a:lnTo>
                  <a:lnTo>
                    <a:pt x="45554" y="46217"/>
                  </a:lnTo>
                  <a:lnTo>
                    <a:pt x="45493" y="46398"/>
                  </a:lnTo>
                  <a:lnTo>
                    <a:pt x="45493" y="46640"/>
                  </a:lnTo>
                  <a:lnTo>
                    <a:pt x="45493" y="46881"/>
                  </a:lnTo>
                  <a:lnTo>
                    <a:pt x="45554" y="47062"/>
                  </a:lnTo>
                  <a:lnTo>
                    <a:pt x="45674" y="47303"/>
                  </a:lnTo>
                  <a:lnTo>
                    <a:pt x="45795" y="47484"/>
                  </a:lnTo>
                  <a:lnTo>
                    <a:pt x="45976" y="47605"/>
                  </a:lnTo>
                  <a:lnTo>
                    <a:pt x="46218" y="47726"/>
                  </a:lnTo>
                  <a:lnTo>
                    <a:pt x="46399" y="47786"/>
                  </a:lnTo>
                  <a:lnTo>
                    <a:pt x="46881" y="47786"/>
                  </a:lnTo>
                  <a:lnTo>
                    <a:pt x="47062" y="47726"/>
                  </a:lnTo>
                  <a:lnTo>
                    <a:pt x="47304" y="47605"/>
                  </a:lnTo>
                  <a:lnTo>
                    <a:pt x="47485" y="47484"/>
                  </a:lnTo>
                  <a:lnTo>
                    <a:pt x="47605" y="47303"/>
                  </a:lnTo>
                  <a:lnTo>
                    <a:pt x="47726" y="47062"/>
                  </a:lnTo>
                  <a:lnTo>
                    <a:pt x="47786" y="46881"/>
                  </a:lnTo>
                  <a:lnTo>
                    <a:pt x="47786" y="46640"/>
                  </a:lnTo>
                  <a:lnTo>
                    <a:pt x="47786" y="46398"/>
                  </a:lnTo>
                  <a:lnTo>
                    <a:pt x="47726" y="46217"/>
                  </a:lnTo>
                  <a:lnTo>
                    <a:pt x="47605" y="45976"/>
                  </a:lnTo>
                  <a:lnTo>
                    <a:pt x="47485" y="45795"/>
                  </a:lnTo>
                  <a:lnTo>
                    <a:pt x="47304" y="45674"/>
                  </a:lnTo>
                  <a:lnTo>
                    <a:pt x="47062" y="45554"/>
                  </a:lnTo>
                  <a:lnTo>
                    <a:pt x="46881" y="45493"/>
                  </a:lnTo>
                  <a:close/>
                  <a:moveTo>
                    <a:pt x="52191" y="45493"/>
                  </a:moveTo>
                  <a:lnTo>
                    <a:pt x="52010" y="45554"/>
                  </a:lnTo>
                  <a:lnTo>
                    <a:pt x="51768" y="45674"/>
                  </a:lnTo>
                  <a:lnTo>
                    <a:pt x="51587" y="45795"/>
                  </a:lnTo>
                  <a:lnTo>
                    <a:pt x="51467" y="45976"/>
                  </a:lnTo>
                  <a:lnTo>
                    <a:pt x="51346" y="46217"/>
                  </a:lnTo>
                  <a:lnTo>
                    <a:pt x="51286" y="46398"/>
                  </a:lnTo>
                  <a:lnTo>
                    <a:pt x="51286" y="46640"/>
                  </a:lnTo>
                  <a:lnTo>
                    <a:pt x="51286" y="46881"/>
                  </a:lnTo>
                  <a:lnTo>
                    <a:pt x="51346" y="47062"/>
                  </a:lnTo>
                  <a:lnTo>
                    <a:pt x="51467" y="47303"/>
                  </a:lnTo>
                  <a:lnTo>
                    <a:pt x="51587" y="47484"/>
                  </a:lnTo>
                  <a:lnTo>
                    <a:pt x="51768" y="47605"/>
                  </a:lnTo>
                  <a:lnTo>
                    <a:pt x="52010" y="47726"/>
                  </a:lnTo>
                  <a:lnTo>
                    <a:pt x="52191" y="47786"/>
                  </a:lnTo>
                  <a:lnTo>
                    <a:pt x="52673" y="47786"/>
                  </a:lnTo>
                  <a:lnTo>
                    <a:pt x="52854" y="47726"/>
                  </a:lnTo>
                  <a:lnTo>
                    <a:pt x="53096" y="47605"/>
                  </a:lnTo>
                  <a:lnTo>
                    <a:pt x="53277" y="47484"/>
                  </a:lnTo>
                  <a:lnTo>
                    <a:pt x="53397" y="47303"/>
                  </a:lnTo>
                  <a:lnTo>
                    <a:pt x="53518" y="47062"/>
                  </a:lnTo>
                  <a:lnTo>
                    <a:pt x="53578" y="46881"/>
                  </a:lnTo>
                  <a:lnTo>
                    <a:pt x="53578" y="46640"/>
                  </a:lnTo>
                  <a:lnTo>
                    <a:pt x="53578" y="46398"/>
                  </a:lnTo>
                  <a:lnTo>
                    <a:pt x="53518" y="46217"/>
                  </a:lnTo>
                  <a:lnTo>
                    <a:pt x="53397" y="45976"/>
                  </a:lnTo>
                  <a:lnTo>
                    <a:pt x="53277" y="45795"/>
                  </a:lnTo>
                  <a:lnTo>
                    <a:pt x="53096" y="45674"/>
                  </a:lnTo>
                  <a:lnTo>
                    <a:pt x="52854" y="45554"/>
                  </a:lnTo>
                  <a:lnTo>
                    <a:pt x="52673" y="45493"/>
                  </a:lnTo>
                  <a:close/>
                  <a:moveTo>
                    <a:pt x="57983" y="45493"/>
                  </a:moveTo>
                  <a:lnTo>
                    <a:pt x="57802" y="45554"/>
                  </a:lnTo>
                  <a:lnTo>
                    <a:pt x="57561" y="45674"/>
                  </a:lnTo>
                  <a:lnTo>
                    <a:pt x="57380" y="45795"/>
                  </a:lnTo>
                  <a:lnTo>
                    <a:pt x="57259" y="45976"/>
                  </a:lnTo>
                  <a:lnTo>
                    <a:pt x="57138" y="46217"/>
                  </a:lnTo>
                  <a:lnTo>
                    <a:pt x="57078" y="46398"/>
                  </a:lnTo>
                  <a:lnTo>
                    <a:pt x="57078" y="46640"/>
                  </a:lnTo>
                  <a:lnTo>
                    <a:pt x="57078" y="46881"/>
                  </a:lnTo>
                  <a:lnTo>
                    <a:pt x="57138" y="47062"/>
                  </a:lnTo>
                  <a:lnTo>
                    <a:pt x="57259" y="47303"/>
                  </a:lnTo>
                  <a:lnTo>
                    <a:pt x="57380" y="47484"/>
                  </a:lnTo>
                  <a:lnTo>
                    <a:pt x="57561" y="47605"/>
                  </a:lnTo>
                  <a:lnTo>
                    <a:pt x="57802" y="47726"/>
                  </a:lnTo>
                  <a:lnTo>
                    <a:pt x="57983" y="47786"/>
                  </a:lnTo>
                  <a:lnTo>
                    <a:pt x="58466" y="47786"/>
                  </a:lnTo>
                  <a:lnTo>
                    <a:pt x="58647" y="47726"/>
                  </a:lnTo>
                  <a:lnTo>
                    <a:pt x="58888" y="47605"/>
                  </a:lnTo>
                  <a:lnTo>
                    <a:pt x="59069" y="47484"/>
                  </a:lnTo>
                  <a:lnTo>
                    <a:pt x="59190" y="47303"/>
                  </a:lnTo>
                  <a:lnTo>
                    <a:pt x="59310" y="47062"/>
                  </a:lnTo>
                  <a:lnTo>
                    <a:pt x="59371" y="46881"/>
                  </a:lnTo>
                  <a:lnTo>
                    <a:pt x="59371" y="46640"/>
                  </a:lnTo>
                  <a:lnTo>
                    <a:pt x="59371" y="46398"/>
                  </a:lnTo>
                  <a:lnTo>
                    <a:pt x="59310" y="46217"/>
                  </a:lnTo>
                  <a:lnTo>
                    <a:pt x="59190" y="45976"/>
                  </a:lnTo>
                  <a:lnTo>
                    <a:pt x="59069" y="45795"/>
                  </a:lnTo>
                  <a:lnTo>
                    <a:pt x="58888" y="45674"/>
                  </a:lnTo>
                  <a:lnTo>
                    <a:pt x="58647" y="45554"/>
                  </a:lnTo>
                  <a:lnTo>
                    <a:pt x="58466" y="45493"/>
                  </a:lnTo>
                  <a:close/>
                  <a:moveTo>
                    <a:pt x="63775" y="45493"/>
                  </a:moveTo>
                  <a:lnTo>
                    <a:pt x="63594" y="45554"/>
                  </a:lnTo>
                  <a:lnTo>
                    <a:pt x="63353" y="45674"/>
                  </a:lnTo>
                  <a:lnTo>
                    <a:pt x="63172" y="45795"/>
                  </a:lnTo>
                  <a:lnTo>
                    <a:pt x="63051" y="45976"/>
                  </a:lnTo>
                  <a:lnTo>
                    <a:pt x="62931" y="46217"/>
                  </a:lnTo>
                  <a:lnTo>
                    <a:pt x="62870" y="46398"/>
                  </a:lnTo>
                  <a:lnTo>
                    <a:pt x="62870" y="46640"/>
                  </a:lnTo>
                  <a:lnTo>
                    <a:pt x="62870" y="46881"/>
                  </a:lnTo>
                  <a:lnTo>
                    <a:pt x="62931" y="47062"/>
                  </a:lnTo>
                  <a:lnTo>
                    <a:pt x="63051" y="47303"/>
                  </a:lnTo>
                  <a:lnTo>
                    <a:pt x="63172" y="47484"/>
                  </a:lnTo>
                  <a:lnTo>
                    <a:pt x="63353" y="47605"/>
                  </a:lnTo>
                  <a:lnTo>
                    <a:pt x="63594" y="47726"/>
                  </a:lnTo>
                  <a:lnTo>
                    <a:pt x="63775" y="47786"/>
                  </a:lnTo>
                  <a:lnTo>
                    <a:pt x="64258" y="47786"/>
                  </a:lnTo>
                  <a:lnTo>
                    <a:pt x="64439" y="47726"/>
                  </a:lnTo>
                  <a:lnTo>
                    <a:pt x="64680" y="47605"/>
                  </a:lnTo>
                  <a:lnTo>
                    <a:pt x="64861" y="47484"/>
                  </a:lnTo>
                  <a:lnTo>
                    <a:pt x="64982" y="47303"/>
                  </a:lnTo>
                  <a:lnTo>
                    <a:pt x="65103" y="47062"/>
                  </a:lnTo>
                  <a:lnTo>
                    <a:pt x="65163" y="46881"/>
                  </a:lnTo>
                  <a:lnTo>
                    <a:pt x="65163" y="46640"/>
                  </a:lnTo>
                  <a:lnTo>
                    <a:pt x="65163" y="46398"/>
                  </a:lnTo>
                  <a:lnTo>
                    <a:pt x="65103" y="46217"/>
                  </a:lnTo>
                  <a:lnTo>
                    <a:pt x="64982" y="45976"/>
                  </a:lnTo>
                  <a:lnTo>
                    <a:pt x="64861" y="45795"/>
                  </a:lnTo>
                  <a:lnTo>
                    <a:pt x="64680" y="45674"/>
                  </a:lnTo>
                  <a:lnTo>
                    <a:pt x="64439" y="45554"/>
                  </a:lnTo>
                  <a:lnTo>
                    <a:pt x="64258" y="45493"/>
                  </a:lnTo>
                  <a:close/>
                  <a:moveTo>
                    <a:pt x="69567" y="45493"/>
                  </a:moveTo>
                  <a:lnTo>
                    <a:pt x="69386" y="45554"/>
                  </a:lnTo>
                  <a:lnTo>
                    <a:pt x="69145" y="45674"/>
                  </a:lnTo>
                  <a:lnTo>
                    <a:pt x="68964" y="45795"/>
                  </a:lnTo>
                  <a:lnTo>
                    <a:pt x="68843" y="45976"/>
                  </a:lnTo>
                  <a:lnTo>
                    <a:pt x="68723" y="46217"/>
                  </a:lnTo>
                  <a:lnTo>
                    <a:pt x="68662" y="46398"/>
                  </a:lnTo>
                  <a:lnTo>
                    <a:pt x="68662" y="46640"/>
                  </a:lnTo>
                  <a:lnTo>
                    <a:pt x="68662" y="46881"/>
                  </a:lnTo>
                  <a:lnTo>
                    <a:pt x="68723" y="47062"/>
                  </a:lnTo>
                  <a:lnTo>
                    <a:pt x="68843" y="47303"/>
                  </a:lnTo>
                  <a:lnTo>
                    <a:pt x="68964" y="47484"/>
                  </a:lnTo>
                  <a:lnTo>
                    <a:pt x="69145" y="47605"/>
                  </a:lnTo>
                  <a:lnTo>
                    <a:pt x="69386" y="47726"/>
                  </a:lnTo>
                  <a:lnTo>
                    <a:pt x="69567" y="47786"/>
                  </a:lnTo>
                  <a:lnTo>
                    <a:pt x="70050" y="47786"/>
                  </a:lnTo>
                  <a:lnTo>
                    <a:pt x="70231" y="47726"/>
                  </a:lnTo>
                  <a:lnTo>
                    <a:pt x="70472" y="47605"/>
                  </a:lnTo>
                  <a:lnTo>
                    <a:pt x="70653" y="47484"/>
                  </a:lnTo>
                  <a:lnTo>
                    <a:pt x="70774" y="47303"/>
                  </a:lnTo>
                  <a:lnTo>
                    <a:pt x="70895" y="47062"/>
                  </a:lnTo>
                  <a:lnTo>
                    <a:pt x="70955" y="46881"/>
                  </a:lnTo>
                  <a:lnTo>
                    <a:pt x="70955" y="46640"/>
                  </a:lnTo>
                  <a:lnTo>
                    <a:pt x="70955" y="46398"/>
                  </a:lnTo>
                  <a:lnTo>
                    <a:pt x="70895" y="46217"/>
                  </a:lnTo>
                  <a:lnTo>
                    <a:pt x="70774" y="45976"/>
                  </a:lnTo>
                  <a:lnTo>
                    <a:pt x="70653" y="45795"/>
                  </a:lnTo>
                  <a:lnTo>
                    <a:pt x="70472" y="45674"/>
                  </a:lnTo>
                  <a:lnTo>
                    <a:pt x="70231" y="45554"/>
                  </a:lnTo>
                  <a:lnTo>
                    <a:pt x="70050" y="45493"/>
                  </a:lnTo>
                  <a:close/>
                  <a:moveTo>
                    <a:pt x="2896" y="48389"/>
                  </a:moveTo>
                  <a:lnTo>
                    <a:pt x="2655" y="48510"/>
                  </a:lnTo>
                  <a:lnTo>
                    <a:pt x="2414" y="48691"/>
                  </a:lnTo>
                  <a:lnTo>
                    <a:pt x="2233" y="48872"/>
                  </a:lnTo>
                  <a:lnTo>
                    <a:pt x="2112" y="49174"/>
                  </a:lnTo>
                  <a:lnTo>
                    <a:pt x="2052" y="49536"/>
                  </a:lnTo>
                  <a:lnTo>
                    <a:pt x="2052" y="49777"/>
                  </a:lnTo>
                  <a:lnTo>
                    <a:pt x="2112" y="49958"/>
                  </a:lnTo>
                  <a:lnTo>
                    <a:pt x="2233" y="50200"/>
                  </a:lnTo>
                  <a:lnTo>
                    <a:pt x="2353" y="50381"/>
                  </a:lnTo>
                  <a:lnTo>
                    <a:pt x="2534" y="50501"/>
                  </a:lnTo>
                  <a:lnTo>
                    <a:pt x="2776" y="50622"/>
                  </a:lnTo>
                  <a:lnTo>
                    <a:pt x="2957" y="50682"/>
                  </a:lnTo>
                  <a:lnTo>
                    <a:pt x="3439" y="50682"/>
                  </a:lnTo>
                  <a:lnTo>
                    <a:pt x="3620" y="50622"/>
                  </a:lnTo>
                  <a:lnTo>
                    <a:pt x="3862" y="50501"/>
                  </a:lnTo>
                  <a:lnTo>
                    <a:pt x="4043" y="50381"/>
                  </a:lnTo>
                  <a:lnTo>
                    <a:pt x="4164" y="50200"/>
                  </a:lnTo>
                  <a:lnTo>
                    <a:pt x="4284" y="49958"/>
                  </a:lnTo>
                  <a:lnTo>
                    <a:pt x="4345" y="49777"/>
                  </a:lnTo>
                  <a:lnTo>
                    <a:pt x="4345" y="49536"/>
                  </a:lnTo>
                  <a:lnTo>
                    <a:pt x="4284" y="49174"/>
                  </a:lnTo>
                  <a:lnTo>
                    <a:pt x="4164" y="48872"/>
                  </a:lnTo>
                  <a:lnTo>
                    <a:pt x="3982" y="48691"/>
                  </a:lnTo>
                  <a:lnTo>
                    <a:pt x="3741" y="48510"/>
                  </a:lnTo>
                  <a:lnTo>
                    <a:pt x="3500" y="48389"/>
                  </a:lnTo>
                  <a:close/>
                  <a:moveTo>
                    <a:pt x="8689" y="48389"/>
                  </a:moveTo>
                  <a:lnTo>
                    <a:pt x="8447" y="48510"/>
                  </a:lnTo>
                  <a:lnTo>
                    <a:pt x="8206" y="48691"/>
                  </a:lnTo>
                  <a:lnTo>
                    <a:pt x="8025" y="48872"/>
                  </a:lnTo>
                  <a:lnTo>
                    <a:pt x="7904" y="49174"/>
                  </a:lnTo>
                  <a:lnTo>
                    <a:pt x="7844" y="49536"/>
                  </a:lnTo>
                  <a:lnTo>
                    <a:pt x="7844" y="49777"/>
                  </a:lnTo>
                  <a:lnTo>
                    <a:pt x="7904" y="49958"/>
                  </a:lnTo>
                  <a:lnTo>
                    <a:pt x="8025" y="50200"/>
                  </a:lnTo>
                  <a:lnTo>
                    <a:pt x="8146" y="50381"/>
                  </a:lnTo>
                  <a:lnTo>
                    <a:pt x="8327" y="50501"/>
                  </a:lnTo>
                  <a:lnTo>
                    <a:pt x="8568" y="50622"/>
                  </a:lnTo>
                  <a:lnTo>
                    <a:pt x="8749" y="50682"/>
                  </a:lnTo>
                  <a:lnTo>
                    <a:pt x="9232" y="50682"/>
                  </a:lnTo>
                  <a:lnTo>
                    <a:pt x="9413" y="50622"/>
                  </a:lnTo>
                  <a:lnTo>
                    <a:pt x="9654" y="50501"/>
                  </a:lnTo>
                  <a:lnTo>
                    <a:pt x="9835" y="50381"/>
                  </a:lnTo>
                  <a:lnTo>
                    <a:pt x="9956" y="50200"/>
                  </a:lnTo>
                  <a:lnTo>
                    <a:pt x="10076" y="49958"/>
                  </a:lnTo>
                  <a:lnTo>
                    <a:pt x="10137" y="49777"/>
                  </a:lnTo>
                  <a:lnTo>
                    <a:pt x="10137" y="49536"/>
                  </a:lnTo>
                  <a:lnTo>
                    <a:pt x="10076" y="49174"/>
                  </a:lnTo>
                  <a:lnTo>
                    <a:pt x="9956" y="48872"/>
                  </a:lnTo>
                  <a:lnTo>
                    <a:pt x="9775" y="48691"/>
                  </a:lnTo>
                  <a:lnTo>
                    <a:pt x="9533" y="48510"/>
                  </a:lnTo>
                  <a:lnTo>
                    <a:pt x="9292" y="48389"/>
                  </a:lnTo>
                  <a:close/>
                  <a:moveTo>
                    <a:pt x="14481" y="48389"/>
                  </a:moveTo>
                  <a:lnTo>
                    <a:pt x="14240" y="48510"/>
                  </a:lnTo>
                  <a:lnTo>
                    <a:pt x="13998" y="48691"/>
                  </a:lnTo>
                  <a:lnTo>
                    <a:pt x="13817" y="48872"/>
                  </a:lnTo>
                  <a:lnTo>
                    <a:pt x="13697" y="49174"/>
                  </a:lnTo>
                  <a:lnTo>
                    <a:pt x="13636" y="49536"/>
                  </a:lnTo>
                  <a:lnTo>
                    <a:pt x="13636" y="49777"/>
                  </a:lnTo>
                  <a:lnTo>
                    <a:pt x="13697" y="49958"/>
                  </a:lnTo>
                  <a:lnTo>
                    <a:pt x="13817" y="50200"/>
                  </a:lnTo>
                  <a:lnTo>
                    <a:pt x="13938" y="50381"/>
                  </a:lnTo>
                  <a:lnTo>
                    <a:pt x="14119" y="50501"/>
                  </a:lnTo>
                  <a:lnTo>
                    <a:pt x="14360" y="50622"/>
                  </a:lnTo>
                  <a:lnTo>
                    <a:pt x="14541" y="50682"/>
                  </a:lnTo>
                  <a:lnTo>
                    <a:pt x="15024" y="50682"/>
                  </a:lnTo>
                  <a:lnTo>
                    <a:pt x="15205" y="50622"/>
                  </a:lnTo>
                  <a:lnTo>
                    <a:pt x="15446" y="50501"/>
                  </a:lnTo>
                  <a:lnTo>
                    <a:pt x="15627" y="50381"/>
                  </a:lnTo>
                  <a:lnTo>
                    <a:pt x="15748" y="50200"/>
                  </a:lnTo>
                  <a:lnTo>
                    <a:pt x="15869" y="49958"/>
                  </a:lnTo>
                  <a:lnTo>
                    <a:pt x="15929" y="49777"/>
                  </a:lnTo>
                  <a:lnTo>
                    <a:pt x="15929" y="49536"/>
                  </a:lnTo>
                  <a:lnTo>
                    <a:pt x="15869" y="49174"/>
                  </a:lnTo>
                  <a:lnTo>
                    <a:pt x="15748" y="48872"/>
                  </a:lnTo>
                  <a:lnTo>
                    <a:pt x="15567" y="48691"/>
                  </a:lnTo>
                  <a:lnTo>
                    <a:pt x="15326" y="48510"/>
                  </a:lnTo>
                  <a:lnTo>
                    <a:pt x="15084" y="48389"/>
                  </a:lnTo>
                  <a:close/>
                  <a:moveTo>
                    <a:pt x="20273" y="48389"/>
                  </a:moveTo>
                  <a:lnTo>
                    <a:pt x="20032" y="48510"/>
                  </a:lnTo>
                  <a:lnTo>
                    <a:pt x="19790" y="48691"/>
                  </a:lnTo>
                  <a:lnTo>
                    <a:pt x="19609" y="48872"/>
                  </a:lnTo>
                  <a:lnTo>
                    <a:pt x="19489" y="49174"/>
                  </a:lnTo>
                  <a:lnTo>
                    <a:pt x="19428" y="49536"/>
                  </a:lnTo>
                  <a:lnTo>
                    <a:pt x="19428" y="49777"/>
                  </a:lnTo>
                  <a:lnTo>
                    <a:pt x="19489" y="49958"/>
                  </a:lnTo>
                  <a:lnTo>
                    <a:pt x="19609" y="50200"/>
                  </a:lnTo>
                  <a:lnTo>
                    <a:pt x="19730" y="50381"/>
                  </a:lnTo>
                  <a:lnTo>
                    <a:pt x="19911" y="50501"/>
                  </a:lnTo>
                  <a:lnTo>
                    <a:pt x="20152" y="50622"/>
                  </a:lnTo>
                  <a:lnTo>
                    <a:pt x="20333" y="50682"/>
                  </a:lnTo>
                  <a:lnTo>
                    <a:pt x="20816" y="50682"/>
                  </a:lnTo>
                  <a:lnTo>
                    <a:pt x="20997" y="50622"/>
                  </a:lnTo>
                  <a:lnTo>
                    <a:pt x="21239" y="50501"/>
                  </a:lnTo>
                  <a:lnTo>
                    <a:pt x="21420" y="50381"/>
                  </a:lnTo>
                  <a:lnTo>
                    <a:pt x="21540" y="50200"/>
                  </a:lnTo>
                  <a:lnTo>
                    <a:pt x="21661" y="49958"/>
                  </a:lnTo>
                  <a:lnTo>
                    <a:pt x="21721" y="49777"/>
                  </a:lnTo>
                  <a:lnTo>
                    <a:pt x="21721" y="49536"/>
                  </a:lnTo>
                  <a:lnTo>
                    <a:pt x="21661" y="49174"/>
                  </a:lnTo>
                  <a:lnTo>
                    <a:pt x="21540" y="48872"/>
                  </a:lnTo>
                  <a:lnTo>
                    <a:pt x="21359" y="48691"/>
                  </a:lnTo>
                  <a:lnTo>
                    <a:pt x="21118" y="48510"/>
                  </a:lnTo>
                  <a:lnTo>
                    <a:pt x="20876" y="48389"/>
                  </a:lnTo>
                  <a:close/>
                  <a:moveTo>
                    <a:pt x="26065" y="48389"/>
                  </a:moveTo>
                  <a:lnTo>
                    <a:pt x="25824" y="48510"/>
                  </a:lnTo>
                  <a:lnTo>
                    <a:pt x="25583" y="48691"/>
                  </a:lnTo>
                  <a:lnTo>
                    <a:pt x="25402" y="48872"/>
                  </a:lnTo>
                  <a:lnTo>
                    <a:pt x="25281" y="49174"/>
                  </a:lnTo>
                  <a:lnTo>
                    <a:pt x="25221" y="49536"/>
                  </a:lnTo>
                  <a:lnTo>
                    <a:pt x="25221" y="49777"/>
                  </a:lnTo>
                  <a:lnTo>
                    <a:pt x="25281" y="49958"/>
                  </a:lnTo>
                  <a:lnTo>
                    <a:pt x="25402" y="50200"/>
                  </a:lnTo>
                  <a:lnTo>
                    <a:pt x="25522" y="50381"/>
                  </a:lnTo>
                  <a:lnTo>
                    <a:pt x="25703" y="50501"/>
                  </a:lnTo>
                  <a:lnTo>
                    <a:pt x="25945" y="50622"/>
                  </a:lnTo>
                  <a:lnTo>
                    <a:pt x="26126" y="50682"/>
                  </a:lnTo>
                  <a:lnTo>
                    <a:pt x="26608" y="50682"/>
                  </a:lnTo>
                  <a:lnTo>
                    <a:pt x="26789" y="50622"/>
                  </a:lnTo>
                  <a:lnTo>
                    <a:pt x="27031" y="50501"/>
                  </a:lnTo>
                  <a:lnTo>
                    <a:pt x="27212" y="50381"/>
                  </a:lnTo>
                  <a:lnTo>
                    <a:pt x="27332" y="50200"/>
                  </a:lnTo>
                  <a:lnTo>
                    <a:pt x="27453" y="49958"/>
                  </a:lnTo>
                  <a:lnTo>
                    <a:pt x="27513" y="49777"/>
                  </a:lnTo>
                  <a:lnTo>
                    <a:pt x="27513" y="49536"/>
                  </a:lnTo>
                  <a:lnTo>
                    <a:pt x="27453" y="49174"/>
                  </a:lnTo>
                  <a:lnTo>
                    <a:pt x="27332" y="48872"/>
                  </a:lnTo>
                  <a:lnTo>
                    <a:pt x="27151" y="48691"/>
                  </a:lnTo>
                  <a:lnTo>
                    <a:pt x="26910" y="48510"/>
                  </a:lnTo>
                  <a:lnTo>
                    <a:pt x="26669" y="48389"/>
                  </a:lnTo>
                  <a:close/>
                  <a:moveTo>
                    <a:pt x="31858" y="48389"/>
                  </a:moveTo>
                  <a:lnTo>
                    <a:pt x="31616" y="48510"/>
                  </a:lnTo>
                  <a:lnTo>
                    <a:pt x="31375" y="48691"/>
                  </a:lnTo>
                  <a:lnTo>
                    <a:pt x="31194" y="48872"/>
                  </a:lnTo>
                  <a:lnTo>
                    <a:pt x="31073" y="49174"/>
                  </a:lnTo>
                  <a:lnTo>
                    <a:pt x="31013" y="49536"/>
                  </a:lnTo>
                  <a:lnTo>
                    <a:pt x="31013" y="49777"/>
                  </a:lnTo>
                  <a:lnTo>
                    <a:pt x="31073" y="49958"/>
                  </a:lnTo>
                  <a:lnTo>
                    <a:pt x="31194" y="50200"/>
                  </a:lnTo>
                  <a:lnTo>
                    <a:pt x="31315" y="50381"/>
                  </a:lnTo>
                  <a:lnTo>
                    <a:pt x="31496" y="50501"/>
                  </a:lnTo>
                  <a:lnTo>
                    <a:pt x="31737" y="50622"/>
                  </a:lnTo>
                  <a:lnTo>
                    <a:pt x="31918" y="50682"/>
                  </a:lnTo>
                  <a:lnTo>
                    <a:pt x="32401" y="50682"/>
                  </a:lnTo>
                  <a:lnTo>
                    <a:pt x="32582" y="50622"/>
                  </a:lnTo>
                  <a:lnTo>
                    <a:pt x="32823" y="50501"/>
                  </a:lnTo>
                  <a:lnTo>
                    <a:pt x="33004" y="50381"/>
                  </a:lnTo>
                  <a:lnTo>
                    <a:pt x="33125" y="50200"/>
                  </a:lnTo>
                  <a:lnTo>
                    <a:pt x="33245" y="49958"/>
                  </a:lnTo>
                  <a:lnTo>
                    <a:pt x="33306" y="49777"/>
                  </a:lnTo>
                  <a:lnTo>
                    <a:pt x="33306" y="49536"/>
                  </a:lnTo>
                  <a:lnTo>
                    <a:pt x="33245" y="49174"/>
                  </a:lnTo>
                  <a:lnTo>
                    <a:pt x="33125" y="48872"/>
                  </a:lnTo>
                  <a:lnTo>
                    <a:pt x="32944" y="48691"/>
                  </a:lnTo>
                  <a:lnTo>
                    <a:pt x="32702" y="48510"/>
                  </a:lnTo>
                  <a:lnTo>
                    <a:pt x="32461" y="48389"/>
                  </a:lnTo>
                  <a:close/>
                  <a:moveTo>
                    <a:pt x="37650" y="48389"/>
                  </a:moveTo>
                  <a:lnTo>
                    <a:pt x="37408" y="48510"/>
                  </a:lnTo>
                  <a:lnTo>
                    <a:pt x="37167" y="48691"/>
                  </a:lnTo>
                  <a:lnTo>
                    <a:pt x="36986" y="48872"/>
                  </a:lnTo>
                  <a:lnTo>
                    <a:pt x="36865" y="49174"/>
                  </a:lnTo>
                  <a:lnTo>
                    <a:pt x="36805" y="49536"/>
                  </a:lnTo>
                  <a:lnTo>
                    <a:pt x="36805" y="49777"/>
                  </a:lnTo>
                  <a:lnTo>
                    <a:pt x="36865" y="49958"/>
                  </a:lnTo>
                  <a:lnTo>
                    <a:pt x="36986" y="50200"/>
                  </a:lnTo>
                  <a:lnTo>
                    <a:pt x="37107" y="50381"/>
                  </a:lnTo>
                  <a:lnTo>
                    <a:pt x="37288" y="50501"/>
                  </a:lnTo>
                  <a:lnTo>
                    <a:pt x="37529" y="50622"/>
                  </a:lnTo>
                  <a:lnTo>
                    <a:pt x="37710" y="50682"/>
                  </a:lnTo>
                  <a:lnTo>
                    <a:pt x="38193" y="50682"/>
                  </a:lnTo>
                  <a:lnTo>
                    <a:pt x="38374" y="50622"/>
                  </a:lnTo>
                  <a:lnTo>
                    <a:pt x="38615" y="50501"/>
                  </a:lnTo>
                  <a:lnTo>
                    <a:pt x="38796" y="50381"/>
                  </a:lnTo>
                  <a:lnTo>
                    <a:pt x="38917" y="50200"/>
                  </a:lnTo>
                  <a:lnTo>
                    <a:pt x="39038" y="49958"/>
                  </a:lnTo>
                  <a:lnTo>
                    <a:pt x="39098" y="49777"/>
                  </a:lnTo>
                  <a:lnTo>
                    <a:pt x="39098" y="49536"/>
                  </a:lnTo>
                  <a:lnTo>
                    <a:pt x="39038" y="49174"/>
                  </a:lnTo>
                  <a:lnTo>
                    <a:pt x="38917" y="48872"/>
                  </a:lnTo>
                  <a:lnTo>
                    <a:pt x="38736" y="48691"/>
                  </a:lnTo>
                  <a:lnTo>
                    <a:pt x="38495" y="48510"/>
                  </a:lnTo>
                  <a:lnTo>
                    <a:pt x="38253" y="48389"/>
                  </a:lnTo>
                  <a:close/>
                  <a:moveTo>
                    <a:pt x="43442" y="48389"/>
                  </a:moveTo>
                  <a:lnTo>
                    <a:pt x="43201" y="48510"/>
                  </a:lnTo>
                  <a:lnTo>
                    <a:pt x="42959" y="48691"/>
                  </a:lnTo>
                  <a:lnTo>
                    <a:pt x="42778" y="48872"/>
                  </a:lnTo>
                  <a:lnTo>
                    <a:pt x="42658" y="49174"/>
                  </a:lnTo>
                  <a:lnTo>
                    <a:pt x="42597" y="49536"/>
                  </a:lnTo>
                  <a:lnTo>
                    <a:pt x="42597" y="49777"/>
                  </a:lnTo>
                  <a:lnTo>
                    <a:pt x="42658" y="49958"/>
                  </a:lnTo>
                  <a:lnTo>
                    <a:pt x="42778" y="50200"/>
                  </a:lnTo>
                  <a:lnTo>
                    <a:pt x="42899" y="50381"/>
                  </a:lnTo>
                  <a:lnTo>
                    <a:pt x="43080" y="50501"/>
                  </a:lnTo>
                  <a:lnTo>
                    <a:pt x="43321" y="50622"/>
                  </a:lnTo>
                  <a:lnTo>
                    <a:pt x="43502" y="50682"/>
                  </a:lnTo>
                  <a:lnTo>
                    <a:pt x="43985" y="50682"/>
                  </a:lnTo>
                  <a:lnTo>
                    <a:pt x="44166" y="50622"/>
                  </a:lnTo>
                  <a:lnTo>
                    <a:pt x="44407" y="50501"/>
                  </a:lnTo>
                  <a:lnTo>
                    <a:pt x="44588" y="50381"/>
                  </a:lnTo>
                  <a:lnTo>
                    <a:pt x="44709" y="50200"/>
                  </a:lnTo>
                  <a:lnTo>
                    <a:pt x="44830" y="49958"/>
                  </a:lnTo>
                  <a:lnTo>
                    <a:pt x="44890" y="49777"/>
                  </a:lnTo>
                  <a:lnTo>
                    <a:pt x="44890" y="49536"/>
                  </a:lnTo>
                  <a:lnTo>
                    <a:pt x="44830" y="49174"/>
                  </a:lnTo>
                  <a:lnTo>
                    <a:pt x="44709" y="48872"/>
                  </a:lnTo>
                  <a:lnTo>
                    <a:pt x="44528" y="48691"/>
                  </a:lnTo>
                  <a:lnTo>
                    <a:pt x="44287" y="48510"/>
                  </a:lnTo>
                  <a:lnTo>
                    <a:pt x="44045" y="48389"/>
                  </a:lnTo>
                  <a:close/>
                  <a:moveTo>
                    <a:pt x="49234" y="48389"/>
                  </a:moveTo>
                  <a:lnTo>
                    <a:pt x="48993" y="48510"/>
                  </a:lnTo>
                  <a:lnTo>
                    <a:pt x="48752" y="48691"/>
                  </a:lnTo>
                  <a:lnTo>
                    <a:pt x="48571" y="48872"/>
                  </a:lnTo>
                  <a:lnTo>
                    <a:pt x="48450" y="49174"/>
                  </a:lnTo>
                  <a:lnTo>
                    <a:pt x="48390" y="49536"/>
                  </a:lnTo>
                  <a:lnTo>
                    <a:pt x="48390" y="49777"/>
                  </a:lnTo>
                  <a:lnTo>
                    <a:pt x="48450" y="49958"/>
                  </a:lnTo>
                  <a:lnTo>
                    <a:pt x="48571" y="50200"/>
                  </a:lnTo>
                  <a:lnTo>
                    <a:pt x="48691" y="50381"/>
                  </a:lnTo>
                  <a:lnTo>
                    <a:pt x="48872" y="50501"/>
                  </a:lnTo>
                  <a:lnTo>
                    <a:pt x="49114" y="50622"/>
                  </a:lnTo>
                  <a:lnTo>
                    <a:pt x="49295" y="50682"/>
                  </a:lnTo>
                  <a:lnTo>
                    <a:pt x="49777" y="50682"/>
                  </a:lnTo>
                  <a:lnTo>
                    <a:pt x="49958" y="50622"/>
                  </a:lnTo>
                  <a:lnTo>
                    <a:pt x="50200" y="50501"/>
                  </a:lnTo>
                  <a:lnTo>
                    <a:pt x="50381" y="50381"/>
                  </a:lnTo>
                  <a:lnTo>
                    <a:pt x="50501" y="50200"/>
                  </a:lnTo>
                  <a:lnTo>
                    <a:pt x="50622" y="49958"/>
                  </a:lnTo>
                  <a:lnTo>
                    <a:pt x="50682" y="49777"/>
                  </a:lnTo>
                  <a:lnTo>
                    <a:pt x="50682" y="49536"/>
                  </a:lnTo>
                  <a:lnTo>
                    <a:pt x="50622" y="49174"/>
                  </a:lnTo>
                  <a:lnTo>
                    <a:pt x="50501" y="48872"/>
                  </a:lnTo>
                  <a:lnTo>
                    <a:pt x="50320" y="48691"/>
                  </a:lnTo>
                  <a:lnTo>
                    <a:pt x="50079" y="48510"/>
                  </a:lnTo>
                  <a:lnTo>
                    <a:pt x="49838" y="48389"/>
                  </a:lnTo>
                  <a:close/>
                  <a:moveTo>
                    <a:pt x="55027" y="48389"/>
                  </a:moveTo>
                  <a:lnTo>
                    <a:pt x="54785" y="48510"/>
                  </a:lnTo>
                  <a:lnTo>
                    <a:pt x="54544" y="48691"/>
                  </a:lnTo>
                  <a:lnTo>
                    <a:pt x="54363" y="48872"/>
                  </a:lnTo>
                  <a:lnTo>
                    <a:pt x="54242" y="49174"/>
                  </a:lnTo>
                  <a:lnTo>
                    <a:pt x="54182" y="49536"/>
                  </a:lnTo>
                  <a:lnTo>
                    <a:pt x="54182" y="49777"/>
                  </a:lnTo>
                  <a:lnTo>
                    <a:pt x="54242" y="49958"/>
                  </a:lnTo>
                  <a:lnTo>
                    <a:pt x="54363" y="50200"/>
                  </a:lnTo>
                  <a:lnTo>
                    <a:pt x="54483" y="50381"/>
                  </a:lnTo>
                  <a:lnTo>
                    <a:pt x="54665" y="50501"/>
                  </a:lnTo>
                  <a:lnTo>
                    <a:pt x="54906" y="50622"/>
                  </a:lnTo>
                  <a:lnTo>
                    <a:pt x="55087" y="50682"/>
                  </a:lnTo>
                  <a:lnTo>
                    <a:pt x="55570" y="50682"/>
                  </a:lnTo>
                  <a:lnTo>
                    <a:pt x="55751" y="50622"/>
                  </a:lnTo>
                  <a:lnTo>
                    <a:pt x="55992" y="50501"/>
                  </a:lnTo>
                  <a:lnTo>
                    <a:pt x="56173" y="50381"/>
                  </a:lnTo>
                  <a:lnTo>
                    <a:pt x="56294" y="50200"/>
                  </a:lnTo>
                  <a:lnTo>
                    <a:pt x="56414" y="49958"/>
                  </a:lnTo>
                  <a:lnTo>
                    <a:pt x="56475" y="49777"/>
                  </a:lnTo>
                  <a:lnTo>
                    <a:pt x="56475" y="49536"/>
                  </a:lnTo>
                  <a:lnTo>
                    <a:pt x="56414" y="49174"/>
                  </a:lnTo>
                  <a:lnTo>
                    <a:pt x="56294" y="48872"/>
                  </a:lnTo>
                  <a:lnTo>
                    <a:pt x="56113" y="48691"/>
                  </a:lnTo>
                  <a:lnTo>
                    <a:pt x="55871" y="48510"/>
                  </a:lnTo>
                  <a:lnTo>
                    <a:pt x="55630" y="48389"/>
                  </a:lnTo>
                  <a:close/>
                  <a:moveTo>
                    <a:pt x="60819" y="48389"/>
                  </a:moveTo>
                  <a:lnTo>
                    <a:pt x="60577" y="48510"/>
                  </a:lnTo>
                  <a:lnTo>
                    <a:pt x="60336" y="48691"/>
                  </a:lnTo>
                  <a:lnTo>
                    <a:pt x="60155" y="48872"/>
                  </a:lnTo>
                  <a:lnTo>
                    <a:pt x="60034" y="49174"/>
                  </a:lnTo>
                  <a:lnTo>
                    <a:pt x="59974" y="49536"/>
                  </a:lnTo>
                  <a:lnTo>
                    <a:pt x="59974" y="49777"/>
                  </a:lnTo>
                  <a:lnTo>
                    <a:pt x="60034" y="49958"/>
                  </a:lnTo>
                  <a:lnTo>
                    <a:pt x="60155" y="50200"/>
                  </a:lnTo>
                  <a:lnTo>
                    <a:pt x="60276" y="50381"/>
                  </a:lnTo>
                  <a:lnTo>
                    <a:pt x="60457" y="50501"/>
                  </a:lnTo>
                  <a:lnTo>
                    <a:pt x="60698" y="50622"/>
                  </a:lnTo>
                  <a:lnTo>
                    <a:pt x="60879" y="50682"/>
                  </a:lnTo>
                  <a:lnTo>
                    <a:pt x="61362" y="50682"/>
                  </a:lnTo>
                  <a:lnTo>
                    <a:pt x="61543" y="50622"/>
                  </a:lnTo>
                  <a:lnTo>
                    <a:pt x="61784" y="50501"/>
                  </a:lnTo>
                  <a:lnTo>
                    <a:pt x="61965" y="50381"/>
                  </a:lnTo>
                  <a:lnTo>
                    <a:pt x="62086" y="50200"/>
                  </a:lnTo>
                  <a:lnTo>
                    <a:pt x="62206" y="49958"/>
                  </a:lnTo>
                  <a:lnTo>
                    <a:pt x="62267" y="49777"/>
                  </a:lnTo>
                  <a:lnTo>
                    <a:pt x="62267" y="49536"/>
                  </a:lnTo>
                  <a:lnTo>
                    <a:pt x="62206" y="49174"/>
                  </a:lnTo>
                  <a:lnTo>
                    <a:pt x="62086" y="48872"/>
                  </a:lnTo>
                  <a:lnTo>
                    <a:pt x="61905" y="48691"/>
                  </a:lnTo>
                  <a:lnTo>
                    <a:pt x="61663" y="48510"/>
                  </a:lnTo>
                  <a:lnTo>
                    <a:pt x="61422" y="48389"/>
                  </a:lnTo>
                  <a:close/>
                  <a:moveTo>
                    <a:pt x="66611" y="48389"/>
                  </a:moveTo>
                  <a:lnTo>
                    <a:pt x="66370" y="48510"/>
                  </a:lnTo>
                  <a:lnTo>
                    <a:pt x="66128" y="48691"/>
                  </a:lnTo>
                  <a:lnTo>
                    <a:pt x="65947" y="48872"/>
                  </a:lnTo>
                  <a:lnTo>
                    <a:pt x="65827" y="49174"/>
                  </a:lnTo>
                  <a:lnTo>
                    <a:pt x="65766" y="49536"/>
                  </a:lnTo>
                  <a:lnTo>
                    <a:pt x="65766" y="49777"/>
                  </a:lnTo>
                  <a:lnTo>
                    <a:pt x="65827" y="49958"/>
                  </a:lnTo>
                  <a:lnTo>
                    <a:pt x="65947" y="50200"/>
                  </a:lnTo>
                  <a:lnTo>
                    <a:pt x="66068" y="50381"/>
                  </a:lnTo>
                  <a:lnTo>
                    <a:pt x="66249" y="50501"/>
                  </a:lnTo>
                  <a:lnTo>
                    <a:pt x="66490" y="50622"/>
                  </a:lnTo>
                  <a:lnTo>
                    <a:pt x="66671" y="50682"/>
                  </a:lnTo>
                  <a:lnTo>
                    <a:pt x="67154" y="50682"/>
                  </a:lnTo>
                  <a:lnTo>
                    <a:pt x="67335" y="50622"/>
                  </a:lnTo>
                  <a:lnTo>
                    <a:pt x="67576" y="50501"/>
                  </a:lnTo>
                  <a:lnTo>
                    <a:pt x="67757" y="50381"/>
                  </a:lnTo>
                  <a:lnTo>
                    <a:pt x="67878" y="50200"/>
                  </a:lnTo>
                  <a:lnTo>
                    <a:pt x="67999" y="49958"/>
                  </a:lnTo>
                  <a:lnTo>
                    <a:pt x="68059" y="49777"/>
                  </a:lnTo>
                  <a:lnTo>
                    <a:pt x="68059" y="49536"/>
                  </a:lnTo>
                  <a:lnTo>
                    <a:pt x="67999" y="49174"/>
                  </a:lnTo>
                  <a:lnTo>
                    <a:pt x="67878" y="48872"/>
                  </a:lnTo>
                  <a:lnTo>
                    <a:pt x="67697" y="48691"/>
                  </a:lnTo>
                  <a:lnTo>
                    <a:pt x="67456" y="48510"/>
                  </a:lnTo>
                  <a:lnTo>
                    <a:pt x="67214" y="48389"/>
                  </a:lnTo>
                  <a:close/>
                  <a:moveTo>
                    <a:pt x="72403" y="48389"/>
                  </a:moveTo>
                  <a:lnTo>
                    <a:pt x="72162" y="48510"/>
                  </a:lnTo>
                  <a:lnTo>
                    <a:pt x="71921" y="48691"/>
                  </a:lnTo>
                  <a:lnTo>
                    <a:pt x="71740" y="48872"/>
                  </a:lnTo>
                  <a:lnTo>
                    <a:pt x="71619" y="49174"/>
                  </a:lnTo>
                  <a:lnTo>
                    <a:pt x="71559" y="49536"/>
                  </a:lnTo>
                  <a:lnTo>
                    <a:pt x="71559" y="49777"/>
                  </a:lnTo>
                  <a:lnTo>
                    <a:pt x="71619" y="49958"/>
                  </a:lnTo>
                  <a:lnTo>
                    <a:pt x="71740" y="50200"/>
                  </a:lnTo>
                  <a:lnTo>
                    <a:pt x="71860" y="50381"/>
                  </a:lnTo>
                  <a:lnTo>
                    <a:pt x="72041" y="50501"/>
                  </a:lnTo>
                  <a:lnTo>
                    <a:pt x="72283" y="50622"/>
                  </a:lnTo>
                  <a:lnTo>
                    <a:pt x="72464" y="50682"/>
                  </a:lnTo>
                  <a:lnTo>
                    <a:pt x="72946" y="50682"/>
                  </a:lnTo>
                  <a:lnTo>
                    <a:pt x="73127" y="50622"/>
                  </a:lnTo>
                  <a:lnTo>
                    <a:pt x="73369" y="50501"/>
                  </a:lnTo>
                  <a:lnTo>
                    <a:pt x="73550" y="50381"/>
                  </a:lnTo>
                  <a:lnTo>
                    <a:pt x="73670" y="50200"/>
                  </a:lnTo>
                  <a:lnTo>
                    <a:pt x="73791" y="49958"/>
                  </a:lnTo>
                  <a:lnTo>
                    <a:pt x="73851" y="49777"/>
                  </a:lnTo>
                  <a:lnTo>
                    <a:pt x="73851" y="49536"/>
                  </a:lnTo>
                  <a:lnTo>
                    <a:pt x="73791" y="49174"/>
                  </a:lnTo>
                  <a:lnTo>
                    <a:pt x="73670" y="48872"/>
                  </a:lnTo>
                  <a:lnTo>
                    <a:pt x="73489" y="48691"/>
                  </a:lnTo>
                  <a:lnTo>
                    <a:pt x="73248" y="48510"/>
                  </a:lnTo>
                  <a:lnTo>
                    <a:pt x="73007" y="48389"/>
                  </a:lnTo>
                  <a:close/>
                  <a:moveTo>
                    <a:pt x="5853" y="51286"/>
                  </a:moveTo>
                  <a:lnTo>
                    <a:pt x="5672" y="51346"/>
                  </a:lnTo>
                  <a:lnTo>
                    <a:pt x="5431" y="51467"/>
                  </a:lnTo>
                  <a:lnTo>
                    <a:pt x="5250" y="51587"/>
                  </a:lnTo>
                  <a:lnTo>
                    <a:pt x="5129" y="51768"/>
                  </a:lnTo>
                  <a:lnTo>
                    <a:pt x="5008" y="52010"/>
                  </a:lnTo>
                  <a:lnTo>
                    <a:pt x="4948" y="52191"/>
                  </a:lnTo>
                  <a:lnTo>
                    <a:pt x="4948" y="52432"/>
                  </a:lnTo>
                  <a:lnTo>
                    <a:pt x="4948" y="52673"/>
                  </a:lnTo>
                  <a:lnTo>
                    <a:pt x="5008" y="52854"/>
                  </a:lnTo>
                  <a:lnTo>
                    <a:pt x="5129" y="53096"/>
                  </a:lnTo>
                  <a:lnTo>
                    <a:pt x="5250" y="53277"/>
                  </a:lnTo>
                  <a:lnTo>
                    <a:pt x="5431" y="53397"/>
                  </a:lnTo>
                  <a:lnTo>
                    <a:pt x="5672" y="53518"/>
                  </a:lnTo>
                  <a:lnTo>
                    <a:pt x="5853" y="53578"/>
                  </a:lnTo>
                  <a:lnTo>
                    <a:pt x="6336" y="53578"/>
                  </a:lnTo>
                  <a:lnTo>
                    <a:pt x="6517" y="53518"/>
                  </a:lnTo>
                  <a:lnTo>
                    <a:pt x="6758" y="53397"/>
                  </a:lnTo>
                  <a:lnTo>
                    <a:pt x="6939" y="53277"/>
                  </a:lnTo>
                  <a:lnTo>
                    <a:pt x="7060" y="53096"/>
                  </a:lnTo>
                  <a:lnTo>
                    <a:pt x="7180" y="52854"/>
                  </a:lnTo>
                  <a:lnTo>
                    <a:pt x="7241" y="52673"/>
                  </a:lnTo>
                  <a:lnTo>
                    <a:pt x="7241" y="52432"/>
                  </a:lnTo>
                  <a:lnTo>
                    <a:pt x="7241" y="52191"/>
                  </a:lnTo>
                  <a:lnTo>
                    <a:pt x="7180" y="52010"/>
                  </a:lnTo>
                  <a:lnTo>
                    <a:pt x="7060" y="51768"/>
                  </a:lnTo>
                  <a:lnTo>
                    <a:pt x="6939" y="51587"/>
                  </a:lnTo>
                  <a:lnTo>
                    <a:pt x="6758" y="51467"/>
                  </a:lnTo>
                  <a:lnTo>
                    <a:pt x="6517" y="51346"/>
                  </a:lnTo>
                  <a:lnTo>
                    <a:pt x="6336" y="51286"/>
                  </a:lnTo>
                  <a:close/>
                  <a:moveTo>
                    <a:pt x="11645" y="51286"/>
                  </a:moveTo>
                  <a:lnTo>
                    <a:pt x="11464" y="51346"/>
                  </a:lnTo>
                  <a:lnTo>
                    <a:pt x="11223" y="51467"/>
                  </a:lnTo>
                  <a:lnTo>
                    <a:pt x="11042" y="51587"/>
                  </a:lnTo>
                  <a:lnTo>
                    <a:pt x="10921" y="51768"/>
                  </a:lnTo>
                  <a:lnTo>
                    <a:pt x="10800" y="52010"/>
                  </a:lnTo>
                  <a:lnTo>
                    <a:pt x="10740" y="52191"/>
                  </a:lnTo>
                  <a:lnTo>
                    <a:pt x="10740" y="52432"/>
                  </a:lnTo>
                  <a:lnTo>
                    <a:pt x="10740" y="52673"/>
                  </a:lnTo>
                  <a:lnTo>
                    <a:pt x="10800" y="52854"/>
                  </a:lnTo>
                  <a:lnTo>
                    <a:pt x="10921" y="53096"/>
                  </a:lnTo>
                  <a:lnTo>
                    <a:pt x="11042" y="53277"/>
                  </a:lnTo>
                  <a:lnTo>
                    <a:pt x="11223" y="53397"/>
                  </a:lnTo>
                  <a:lnTo>
                    <a:pt x="11464" y="53518"/>
                  </a:lnTo>
                  <a:lnTo>
                    <a:pt x="11645" y="53578"/>
                  </a:lnTo>
                  <a:lnTo>
                    <a:pt x="12128" y="53578"/>
                  </a:lnTo>
                  <a:lnTo>
                    <a:pt x="12309" y="53518"/>
                  </a:lnTo>
                  <a:lnTo>
                    <a:pt x="12550" y="53397"/>
                  </a:lnTo>
                  <a:lnTo>
                    <a:pt x="12731" y="53277"/>
                  </a:lnTo>
                  <a:lnTo>
                    <a:pt x="12852" y="53096"/>
                  </a:lnTo>
                  <a:lnTo>
                    <a:pt x="12973" y="52854"/>
                  </a:lnTo>
                  <a:lnTo>
                    <a:pt x="13033" y="52673"/>
                  </a:lnTo>
                  <a:lnTo>
                    <a:pt x="13033" y="52432"/>
                  </a:lnTo>
                  <a:lnTo>
                    <a:pt x="13033" y="52191"/>
                  </a:lnTo>
                  <a:lnTo>
                    <a:pt x="12973" y="52010"/>
                  </a:lnTo>
                  <a:lnTo>
                    <a:pt x="12852" y="51768"/>
                  </a:lnTo>
                  <a:lnTo>
                    <a:pt x="12731" y="51587"/>
                  </a:lnTo>
                  <a:lnTo>
                    <a:pt x="12550" y="51467"/>
                  </a:lnTo>
                  <a:lnTo>
                    <a:pt x="12309" y="51346"/>
                  </a:lnTo>
                  <a:lnTo>
                    <a:pt x="12128" y="51286"/>
                  </a:lnTo>
                  <a:close/>
                  <a:moveTo>
                    <a:pt x="17437" y="51286"/>
                  </a:moveTo>
                  <a:lnTo>
                    <a:pt x="17256" y="51346"/>
                  </a:lnTo>
                  <a:lnTo>
                    <a:pt x="17015" y="51467"/>
                  </a:lnTo>
                  <a:lnTo>
                    <a:pt x="16834" y="51587"/>
                  </a:lnTo>
                  <a:lnTo>
                    <a:pt x="16713" y="51768"/>
                  </a:lnTo>
                  <a:lnTo>
                    <a:pt x="16593" y="52010"/>
                  </a:lnTo>
                  <a:lnTo>
                    <a:pt x="16532" y="52191"/>
                  </a:lnTo>
                  <a:lnTo>
                    <a:pt x="16532" y="52432"/>
                  </a:lnTo>
                  <a:lnTo>
                    <a:pt x="16532" y="52673"/>
                  </a:lnTo>
                  <a:lnTo>
                    <a:pt x="16593" y="52854"/>
                  </a:lnTo>
                  <a:lnTo>
                    <a:pt x="16713" y="53096"/>
                  </a:lnTo>
                  <a:lnTo>
                    <a:pt x="16834" y="53277"/>
                  </a:lnTo>
                  <a:lnTo>
                    <a:pt x="17015" y="53397"/>
                  </a:lnTo>
                  <a:lnTo>
                    <a:pt x="17256" y="53518"/>
                  </a:lnTo>
                  <a:lnTo>
                    <a:pt x="17437" y="53578"/>
                  </a:lnTo>
                  <a:lnTo>
                    <a:pt x="17920" y="53578"/>
                  </a:lnTo>
                  <a:lnTo>
                    <a:pt x="18101" y="53518"/>
                  </a:lnTo>
                  <a:lnTo>
                    <a:pt x="18342" y="53397"/>
                  </a:lnTo>
                  <a:lnTo>
                    <a:pt x="18523" y="53277"/>
                  </a:lnTo>
                  <a:lnTo>
                    <a:pt x="18644" y="53096"/>
                  </a:lnTo>
                  <a:lnTo>
                    <a:pt x="18765" y="52854"/>
                  </a:lnTo>
                  <a:lnTo>
                    <a:pt x="18825" y="52673"/>
                  </a:lnTo>
                  <a:lnTo>
                    <a:pt x="18825" y="52432"/>
                  </a:lnTo>
                  <a:lnTo>
                    <a:pt x="18825" y="52191"/>
                  </a:lnTo>
                  <a:lnTo>
                    <a:pt x="18765" y="52010"/>
                  </a:lnTo>
                  <a:lnTo>
                    <a:pt x="18644" y="51768"/>
                  </a:lnTo>
                  <a:lnTo>
                    <a:pt x="18523" y="51587"/>
                  </a:lnTo>
                  <a:lnTo>
                    <a:pt x="18342" y="51467"/>
                  </a:lnTo>
                  <a:lnTo>
                    <a:pt x="18101" y="51346"/>
                  </a:lnTo>
                  <a:lnTo>
                    <a:pt x="17920" y="51286"/>
                  </a:lnTo>
                  <a:close/>
                  <a:moveTo>
                    <a:pt x="23230" y="51286"/>
                  </a:moveTo>
                  <a:lnTo>
                    <a:pt x="23049" y="51346"/>
                  </a:lnTo>
                  <a:lnTo>
                    <a:pt x="22807" y="51467"/>
                  </a:lnTo>
                  <a:lnTo>
                    <a:pt x="22626" y="51587"/>
                  </a:lnTo>
                  <a:lnTo>
                    <a:pt x="22506" y="51768"/>
                  </a:lnTo>
                  <a:lnTo>
                    <a:pt x="22385" y="52010"/>
                  </a:lnTo>
                  <a:lnTo>
                    <a:pt x="22325" y="52191"/>
                  </a:lnTo>
                  <a:lnTo>
                    <a:pt x="22325" y="52432"/>
                  </a:lnTo>
                  <a:lnTo>
                    <a:pt x="22325" y="52673"/>
                  </a:lnTo>
                  <a:lnTo>
                    <a:pt x="22385" y="52854"/>
                  </a:lnTo>
                  <a:lnTo>
                    <a:pt x="22506" y="53096"/>
                  </a:lnTo>
                  <a:lnTo>
                    <a:pt x="22626" y="53277"/>
                  </a:lnTo>
                  <a:lnTo>
                    <a:pt x="22807" y="53397"/>
                  </a:lnTo>
                  <a:lnTo>
                    <a:pt x="23049" y="53518"/>
                  </a:lnTo>
                  <a:lnTo>
                    <a:pt x="23230" y="53578"/>
                  </a:lnTo>
                  <a:lnTo>
                    <a:pt x="23712" y="53578"/>
                  </a:lnTo>
                  <a:lnTo>
                    <a:pt x="23893" y="53518"/>
                  </a:lnTo>
                  <a:lnTo>
                    <a:pt x="24135" y="53397"/>
                  </a:lnTo>
                  <a:lnTo>
                    <a:pt x="24316" y="53277"/>
                  </a:lnTo>
                  <a:lnTo>
                    <a:pt x="24436" y="53096"/>
                  </a:lnTo>
                  <a:lnTo>
                    <a:pt x="24557" y="52854"/>
                  </a:lnTo>
                  <a:lnTo>
                    <a:pt x="24617" y="52673"/>
                  </a:lnTo>
                  <a:lnTo>
                    <a:pt x="24617" y="52432"/>
                  </a:lnTo>
                  <a:lnTo>
                    <a:pt x="24617" y="52191"/>
                  </a:lnTo>
                  <a:lnTo>
                    <a:pt x="24557" y="52010"/>
                  </a:lnTo>
                  <a:lnTo>
                    <a:pt x="24436" y="51768"/>
                  </a:lnTo>
                  <a:lnTo>
                    <a:pt x="24316" y="51587"/>
                  </a:lnTo>
                  <a:lnTo>
                    <a:pt x="24135" y="51467"/>
                  </a:lnTo>
                  <a:lnTo>
                    <a:pt x="23893" y="51346"/>
                  </a:lnTo>
                  <a:lnTo>
                    <a:pt x="23712" y="51286"/>
                  </a:lnTo>
                  <a:close/>
                  <a:moveTo>
                    <a:pt x="29022" y="51286"/>
                  </a:moveTo>
                  <a:lnTo>
                    <a:pt x="28841" y="51346"/>
                  </a:lnTo>
                  <a:lnTo>
                    <a:pt x="28599" y="51467"/>
                  </a:lnTo>
                  <a:lnTo>
                    <a:pt x="28418" y="51587"/>
                  </a:lnTo>
                  <a:lnTo>
                    <a:pt x="28298" y="51768"/>
                  </a:lnTo>
                  <a:lnTo>
                    <a:pt x="28177" y="52010"/>
                  </a:lnTo>
                  <a:lnTo>
                    <a:pt x="28117" y="52191"/>
                  </a:lnTo>
                  <a:lnTo>
                    <a:pt x="28117" y="52432"/>
                  </a:lnTo>
                  <a:lnTo>
                    <a:pt x="28117" y="52673"/>
                  </a:lnTo>
                  <a:lnTo>
                    <a:pt x="28177" y="52854"/>
                  </a:lnTo>
                  <a:lnTo>
                    <a:pt x="28298" y="53096"/>
                  </a:lnTo>
                  <a:lnTo>
                    <a:pt x="28418" y="53277"/>
                  </a:lnTo>
                  <a:lnTo>
                    <a:pt x="28599" y="53397"/>
                  </a:lnTo>
                  <a:lnTo>
                    <a:pt x="28841" y="53518"/>
                  </a:lnTo>
                  <a:lnTo>
                    <a:pt x="29022" y="53578"/>
                  </a:lnTo>
                  <a:lnTo>
                    <a:pt x="29505" y="53578"/>
                  </a:lnTo>
                  <a:lnTo>
                    <a:pt x="29686" y="53518"/>
                  </a:lnTo>
                  <a:lnTo>
                    <a:pt x="29927" y="53397"/>
                  </a:lnTo>
                  <a:lnTo>
                    <a:pt x="30108" y="53277"/>
                  </a:lnTo>
                  <a:lnTo>
                    <a:pt x="30229" y="53096"/>
                  </a:lnTo>
                  <a:lnTo>
                    <a:pt x="30349" y="52854"/>
                  </a:lnTo>
                  <a:lnTo>
                    <a:pt x="30410" y="52673"/>
                  </a:lnTo>
                  <a:lnTo>
                    <a:pt x="30410" y="52432"/>
                  </a:lnTo>
                  <a:lnTo>
                    <a:pt x="30410" y="52191"/>
                  </a:lnTo>
                  <a:lnTo>
                    <a:pt x="30349" y="52010"/>
                  </a:lnTo>
                  <a:lnTo>
                    <a:pt x="30229" y="51768"/>
                  </a:lnTo>
                  <a:lnTo>
                    <a:pt x="30108" y="51587"/>
                  </a:lnTo>
                  <a:lnTo>
                    <a:pt x="29927" y="51467"/>
                  </a:lnTo>
                  <a:lnTo>
                    <a:pt x="29686" y="51346"/>
                  </a:lnTo>
                  <a:lnTo>
                    <a:pt x="29505" y="51286"/>
                  </a:lnTo>
                  <a:close/>
                  <a:moveTo>
                    <a:pt x="34814" y="51286"/>
                  </a:moveTo>
                  <a:lnTo>
                    <a:pt x="34633" y="51346"/>
                  </a:lnTo>
                  <a:lnTo>
                    <a:pt x="34392" y="51467"/>
                  </a:lnTo>
                  <a:lnTo>
                    <a:pt x="34211" y="51587"/>
                  </a:lnTo>
                  <a:lnTo>
                    <a:pt x="34090" y="51768"/>
                  </a:lnTo>
                  <a:lnTo>
                    <a:pt x="33969" y="52010"/>
                  </a:lnTo>
                  <a:lnTo>
                    <a:pt x="33909" y="52191"/>
                  </a:lnTo>
                  <a:lnTo>
                    <a:pt x="33909" y="52432"/>
                  </a:lnTo>
                  <a:lnTo>
                    <a:pt x="33909" y="52673"/>
                  </a:lnTo>
                  <a:lnTo>
                    <a:pt x="33969" y="52854"/>
                  </a:lnTo>
                  <a:lnTo>
                    <a:pt x="34090" y="53096"/>
                  </a:lnTo>
                  <a:lnTo>
                    <a:pt x="34211" y="53277"/>
                  </a:lnTo>
                  <a:lnTo>
                    <a:pt x="34392" y="53397"/>
                  </a:lnTo>
                  <a:lnTo>
                    <a:pt x="34633" y="53518"/>
                  </a:lnTo>
                  <a:lnTo>
                    <a:pt x="34814" y="53578"/>
                  </a:lnTo>
                  <a:lnTo>
                    <a:pt x="35297" y="53578"/>
                  </a:lnTo>
                  <a:lnTo>
                    <a:pt x="35478" y="53518"/>
                  </a:lnTo>
                  <a:lnTo>
                    <a:pt x="35719" y="53397"/>
                  </a:lnTo>
                  <a:lnTo>
                    <a:pt x="35900" y="53277"/>
                  </a:lnTo>
                  <a:lnTo>
                    <a:pt x="36021" y="53096"/>
                  </a:lnTo>
                  <a:lnTo>
                    <a:pt x="36141" y="52854"/>
                  </a:lnTo>
                  <a:lnTo>
                    <a:pt x="36202" y="52673"/>
                  </a:lnTo>
                  <a:lnTo>
                    <a:pt x="36202" y="52432"/>
                  </a:lnTo>
                  <a:lnTo>
                    <a:pt x="36202" y="52191"/>
                  </a:lnTo>
                  <a:lnTo>
                    <a:pt x="36141" y="52010"/>
                  </a:lnTo>
                  <a:lnTo>
                    <a:pt x="36021" y="51768"/>
                  </a:lnTo>
                  <a:lnTo>
                    <a:pt x="35900" y="51587"/>
                  </a:lnTo>
                  <a:lnTo>
                    <a:pt x="35719" y="51467"/>
                  </a:lnTo>
                  <a:lnTo>
                    <a:pt x="35478" y="51346"/>
                  </a:lnTo>
                  <a:lnTo>
                    <a:pt x="35297" y="51286"/>
                  </a:lnTo>
                  <a:close/>
                  <a:moveTo>
                    <a:pt x="40606" y="51286"/>
                  </a:moveTo>
                  <a:lnTo>
                    <a:pt x="40425" y="51346"/>
                  </a:lnTo>
                  <a:lnTo>
                    <a:pt x="40184" y="51467"/>
                  </a:lnTo>
                  <a:lnTo>
                    <a:pt x="40003" y="51587"/>
                  </a:lnTo>
                  <a:lnTo>
                    <a:pt x="39882" y="51768"/>
                  </a:lnTo>
                  <a:lnTo>
                    <a:pt x="39762" y="52010"/>
                  </a:lnTo>
                  <a:lnTo>
                    <a:pt x="39701" y="52191"/>
                  </a:lnTo>
                  <a:lnTo>
                    <a:pt x="39701" y="52432"/>
                  </a:lnTo>
                  <a:lnTo>
                    <a:pt x="39701" y="52673"/>
                  </a:lnTo>
                  <a:lnTo>
                    <a:pt x="39762" y="52854"/>
                  </a:lnTo>
                  <a:lnTo>
                    <a:pt x="39882" y="53096"/>
                  </a:lnTo>
                  <a:lnTo>
                    <a:pt x="40003" y="53277"/>
                  </a:lnTo>
                  <a:lnTo>
                    <a:pt x="40184" y="53397"/>
                  </a:lnTo>
                  <a:lnTo>
                    <a:pt x="40425" y="53518"/>
                  </a:lnTo>
                  <a:lnTo>
                    <a:pt x="40606" y="53578"/>
                  </a:lnTo>
                  <a:lnTo>
                    <a:pt x="41089" y="53578"/>
                  </a:lnTo>
                  <a:lnTo>
                    <a:pt x="41270" y="53518"/>
                  </a:lnTo>
                  <a:lnTo>
                    <a:pt x="41511" y="53397"/>
                  </a:lnTo>
                  <a:lnTo>
                    <a:pt x="41692" y="53277"/>
                  </a:lnTo>
                  <a:lnTo>
                    <a:pt x="41813" y="53096"/>
                  </a:lnTo>
                  <a:lnTo>
                    <a:pt x="41934" y="52854"/>
                  </a:lnTo>
                  <a:lnTo>
                    <a:pt x="41994" y="52673"/>
                  </a:lnTo>
                  <a:lnTo>
                    <a:pt x="41994" y="52432"/>
                  </a:lnTo>
                  <a:lnTo>
                    <a:pt x="41994" y="52191"/>
                  </a:lnTo>
                  <a:lnTo>
                    <a:pt x="41934" y="52010"/>
                  </a:lnTo>
                  <a:lnTo>
                    <a:pt x="41813" y="51768"/>
                  </a:lnTo>
                  <a:lnTo>
                    <a:pt x="41692" y="51587"/>
                  </a:lnTo>
                  <a:lnTo>
                    <a:pt x="41511" y="51467"/>
                  </a:lnTo>
                  <a:lnTo>
                    <a:pt x="41270" y="51346"/>
                  </a:lnTo>
                  <a:lnTo>
                    <a:pt x="41089" y="51286"/>
                  </a:lnTo>
                  <a:close/>
                  <a:moveTo>
                    <a:pt x="46399" y="51286"/>
                  </a:moveTo>
                  <a:lnTo>
                    <a:pt x="46218" y="51346"/>
                  </a:lnTo>
                  <a:lnTo>
                    <a:pt x="45976" y="51467"/>
                  </a:lnTo>
                  <a:lnTo>
                    <a:pt x="45795" y="51587"/>
                  </a:lnTo>
                  <a:lnTo>
                    <a:pt x="45674" y="51768"/>
                  </a:lnTo>
                  <a:lnTo>
                    <a:pt x="45554" y="52010"/>
                  </a:lnTo>
                  <a:lnTo>
                    <a:pt x="45493" y="52191"/>
                  </a:lnTo>
                  <a:lnTo>
                    <a:pt x="45493" y="52432"/>
                  </a:lnTo>
                  <a:lnTo>
                    <a:pt x="45493" y="52673"/>
                  </a:lnTo>
                  <a:lnTo>
                    <a:pt x="45554" y="52854"/>
                  </a:lnTo>
                  <a:lnTo>
                    <a:pt x="45674" y="53096"/>
                  </a:lnTo>
                  <a:lnTo>
                    <a:pt x="45795" y="53277"/>
                  </a:lnTo>
                  <a:lnTo>
                    <a:pt x="45976" y="53397"/>
                  </a:lnTo>
                  <a:lnTo>
                    <a:pt x="46218" y="53518"/>
                  </a:lnTo>
                  <a:lnTo>
                    <a:pt x="46399" y="53578"/>
                  </a:lnTo>
                  <a:lnTo>
                    <a:pt x="46881" y="53578"/>
                  </a:lnTo>
                  <a:lnTo>
                    <a:pt x="47062" y="53518"/>
                  </a:lnTo>
                  <a:lnTo>
                    <a:pt x="47304" y="53397"/>
                  </a:lnTo>
                  <a:lnTo>
                    <a:pt x="47485" y="53277"/>
                  </a:lnTo>
                  <a:lnTo>
                    <a:pt x="47605" y="53096"/>
                  </a:lnTo>
                  <a:lnTo>
                    <a:pt x="47726" y="52854"/>
                  </a:lnTo>
                  <a:lnTo>
                    <a:pt x="47786" y="52673"/>
                  </a:lnTo>
                  <a:lnTo>
                    <a:pt x="47786" y="52432"/>
                  </a:lnTo>
                  <a:lnTo>
                    <a:pt x="47786" y="52191"/>
                  </a:lnTo>
                  <a:lnTo>
                    <a:pt x="47726" y="52010"/>
                  </a:lnTo>
                  <a:lnTo>
                    <a:pt x="47605" y="51768"/>
                  </a:lnTo>
                  <a:lnTo>
                    <a:pt x="47485" y="51587"/>
                  </a:lnTo>
                  <a:lnTo>
                    <a:pt x="47304" y="51467"/>
                  </a:lnTo>
                  <a:lnTo>
                    <a:pt x="47062" y="51346"/>
                  </a:lnTo>
                  <a:lnTo>
                    <a:pt x="46881" y="51286"/>
                  </a:lnTo>
                  <a:close/>
                  <a:moveTo>
                    <a:pt x="52191" y="51286"/>
                  </a:moveTo>
                  <a:lnTo>
                    <a:pt x="52010" y="51346"/>
                  </a:lnTo>
                  <a:lnTo>
                    <a:pt x="51768" y="51467"/>
                  </a:lnTo>
                  <a:lnTo>
                    <a:pt x="51587" y="51587"/>
                  </a:lnTo>
                  <a:lnTo>
                    <a:pt x="51467" y="51768"/>
                  </a:lnTo>
                  <a:lnTo>
                    <a:pt x="51346" y="52010"/>
                  </a:lnTo>
                  <a:lnTo>
                    <a:pt x="51286" y="52191"/>
                  </a:lnTo>
                  <a:lnTo>
                    <a:pt x="51286" y="52432"/>
                  </a:lnTo>
                  <a:lnTo>
                    <a:pt x="51286" y="52673"/>
                  </a:lnTo>
                  <a:lnTo>
                    <a:pt x="51346" y="52854"/>
                  </a:lnTo>
                  <a:lnTo>
                    <a:pt x="51467" y="53096"/>
                  </a:lnTo>
                  <a:lnTo>
                    <a:pt x="51587" y="53277"/>
                  </a:lnTo>
                  <a:lnTo>
                    <a:pt x="51768" y="53397"/>
                  </a:lnTo>
                  <a:lnTo>
                    <a:pt x="52010" y="53518"/>
                  </a:lnTo>
                  <a:lnTo>
                    <a:pt x="52191" y="53578"/>
                  </a:lnTo>
                  <a:lnTo>
                    <a:pt x="52673" y="53578"/>
                  </a:lnTo>
                  <a:lnTo>
                    <a:pt x="52854" y="53518"/>
                  </a:lnTo>
                  <a:lnTo>
                    <a:pt x="53096" y="53397"/>
                  </a:lnTo>
                  <a:lnTo>
                    <a:pt x="53277" y="53277"/>
                  </a:lnTo>
                  <a:lnTo>
                    <a:pt x="53397" y="53096"/>
                  </a:lnTo>
                  <a:lnTo>
                    <a:pt x="53518" y="52854"/>
                  </a:lnTo>
                  <a:lnTo>
                    <a:pt x="53578" y="52673"/>
                  </a:lnTo>
                  <a:lnTo>
                    <a:pt x="53578" y="52432"/>
                  </a:lnTo>
                  <a:lnTo>
                    <a:pt x="53578" y="52191"/>
                  </a:lnTo>
                  <a:lnTo>
                    <a:pt x="53518" y="52010"/>
                  </a:lnTo>
                  <a:lnTo>
                    <a:pt x="53397" y="51768"/>
                  </a:lnTo>
                  <a:lnTo>
                    <a:pt x="53277" y="51587"/>
                  </a:lnTo>
                  <a:lnTo>
                    <a:pt x="53096" y="51467"/>
                  </a:lnTo>
                  <a:lnTo>
                    <a:pt x="52854" y="51346"/>
                  </a:lnTo>
                  <a:lnTo>
                    <a:pt x="52673" y="51286"/>
                  </a:lnTo>
                  <a:close/>
                  <a:moveTo>
                    <a:pt x="57983" y="51286"/>
                  </a:moveTo>
                  <a:lnTo>
                    <a:pt x="57802" y="51346"/>
                  </a:lnTo>
                  <a:lnTo>
                    <a:pt x="57561" y="51467"/>
                  </a:lnTo>
                  <a:lnTo>
                    <a:pt x="57380" y="51587"/>
                  </a:lnTo>
                  <a:lnTo>
                    <a:pt x="57259" y="51768"/>
                  </a:lnTo>
                  <a:lnTo>
                    <a:pt x="57138" y="52010"/>
                  </a:lnTo>
                  <a:lnTo>
                    <a:pt x="57078" y="52191"/>
                  </a:lnTo>
                  <a:lnTo>
                    <a:pt x="57078" y="52432"/>
                  </a:lnTo>
                  <a:lnTo>
                    <a:pt x="57078" y="52673"/>
                  </a:lnTo>
                  <a:lnTo>
                    <a:pt x="57138" y="52854"/>
                  </a:lnTo>
                  <a:lnTo>
                    <a:pt x="57259" y="53096"/>
                  </a:lnTo>
                  <a:lnTo>
                    <a:pt x="57380" y="53277"/>
                  </a:lnTo>
                  <a:lnTo>
                    <a:pt x="57561" y="53397"/>
                  </a:lnTo>
                  <a:lnTo>
                    <a:pt x="57802" y="53518"/>
                  </a:lnTo>
                  <a:lnTo>
                    <a:pt x="57983" y="53578"/>
                  </a:lnTo>
                  <a:lnTo>
                    <a:pt x="58466" y="53578"/>
                  </a:lnTo>
                  <a:lnTo>
                    <a:pt x="58647" y="53518"/>
                  </a:lnTo>
                  <a:lnTo>
                    <a:pt x="58888" y="53397"/>
                  </a:lnTo>
                  <a:lnTo>
                    <a:pt x="59069" y="53277"/>
                  </a:lnTo>
                  <a:lnTo>
                    <a:pt x="59190" y="53096"/>
                  </a:lnTo>
                  <a:lnTo>
                    <a:pt x="59310" y="52854"/>
                  </a:lnTo>
                  <a:lnTo>
                    <a:pt x="59371" y="52673"/>
                  </a:lnTo>
                  <a:lnTo>
                    <a:pt x="59371" y="52432"/>
                  </a:lnTo>
                  <a:lnTo>
                    <a:pt x="59371" y="52191"/>
                  </a:lnTo>
                  <a:lnTo>
                    <a:pt x="59310" y="52010"/>
                  </a:lnTo>
                  <a:lnTo>
                    <a:pt x="59190" y="51768"/>
                  </a:lnTo>
                  <a:lnTo>
                    <a:pt x="59069" y="51587"/>
                  </a:lnTo>
                  <a:lnTo>
                    <a:pt x="58888" y="51467"/>
                  </a:lnTo>
                  <a:lnTo>
                    <a:pt x="58647" y="51346"/>
                  </a:lnTo>
                  <a:lnTo>
                    <a:pt x="58466" y="51286"/>
                  </a:lnTo>
                  <a:close/>
                  <a:moveTo>
                    <a:pt x="63775" y="51286"/>
                  </a:moveTo>
                  <a:lnTo>
                    <a:pt x="63594" y="51346"/>
                  </a:lnTo>
                  <a:lnTo>
                    <a:pt x="63353" y="51467"/>
                  </a:lnTo>
                  <a:lnTo>
                    <a:pt x="63172" y="51587"/>
                  </a:lnTo>
                  <a:lnTo>
                    <a:pt x="63051" y="51768"/>
                  </a:lnTo>
                  <a:lnTo>
                    <a:pt x="62931" y="52010"/>
                  </a:lnTo>
                  <a:lnTo>
                    <a:pt x="62870" y="52191"/>
                  </a:lnTo>
                  <a:lnTo>
                    <a:pt x="62870" y="52432"/>
                  </a:lnTo>
                  <a:lnTo>
                    <a:pt x="62870" y="52673"/>
                  </a:lnTo>
                  <a:lnTo>
                    <a:pt x="62931" y="52854"/>
                  </a:lnTo>
                  <a:lnTo>
                    <a:pt x="63051" y="53096"/>
                  </a:lnTo>
                  <a:lnTo>
                    <a:pt x="63172" y="53277"/>
                  </a:lnTo>
                  <a:lnTo>
                    <a:pt x="63353" y="53397"/>
                  </a:lnTo>
                  <a:lnTo>
                    <a:pt x="63594" y="53518"/>
                  </a:lnTo>
                  <a:lnTo>
                    <a:pt x="63775" y="53578"/>
                  </a:lnTo>
                  <a:lnTo>
                    <a:pt x="64258" y="53578"/>
                  </a:lnTo>
                  <a:lnTo>
                    <a:pt x="64439" y="53518"/>
                  </a:lnTo>
                  <a:lnTo>
                    <a:pt x="64680" y="53397"/>
                  </a:lnTo>
                  <a:lnTo>
                    <a:pt x="64861" y="53277"/>
                  </a:lnTo>
                  <a:lnTo>
                    <a:pt x="64982" y="53096"/>
                  </a:lnTo>
                  <a:lnTo>
                    <a:pt x="65103" y="52854"/>
                  </a:lnTo>
                  <a:lnTo>
                    <a:pt x="65163" y="52673"/>
                  </a:lnTo>
                  <a:lnTo>
                    <a:pt x="65163" y="52432"/>
                  </a:lnTo>
                  <a:lnTo>
                    <a:pt x="65163" y="52191"/>
                  </a:lnTo>
                  <a:lnTo>
                    <a:pt x="65103" y="52010"/>
                  </a:lnTo>
                  <a:lnTo>
                    <a:pt x="64982" y="51768"/>
                  </a:lnTo>
                  <a:lnTo>
                    <a:pt x="64861" y="51587"/>
                  </a:lnTo>
                  <a:lnTo>
                    <a:pt x="64680" y="51467"/>
                  </a:lnTo>
                  <a:lnTo>
                    <a:pt x="64439" y="51346"/>
                  </a:lnTo>
                  <a:lnTo>
                    <a:pt x="64258" y="51286"/>
                  </a:lnTo>
                  <a:close/>
                  <a:moveTo>
                    <a:pt x="69567" y="51286"/>
                  </a:moveTo>
                  <a:lnTo>
                    <a:pt x="69386" y="51346"/>
                  </a:lnTo>
                  <a:lnTo>
                    <a:pt x="69145" y="51467"/>
                  </a:lnTo>
                  <a:lnTo>
                    <a:pt x="68964" y="51587"/>
                  </a:lnTo>
                  <a:lnTo>
                    <a:pt x="68843" y="51768"/>
                  </a:lnTo>
                  <a:lnTo>
                    <a:pt x="68723" y="52010"/>
                  </a:lnTo>
                  <a:lnTo>
                    <a:pt x="68662" y="52191"/>
                  </a:lnTo>
                  <a:lnTo>
                    <a:pt x="68662" y="52432"/>
                  </a:lnTo>
                  <a:lnTo>
                    <a:pt x="68662" y="52673"/>
                  </a:lnTo>
                  <a:lnTo>
                    <a:pt x="68723" y="52854"/>
                  </a:lnTo>
                  <a:lnTo>
                    <a:pt x="68843" y="53096"/>
                  </a:lnTo>
                  <a:lnTo>
                    <a:pt x="68964" y="53277"/>
                  </a:lnTo>
                  <a:lnTo>
                    <a:pt x="69145" y="53397"/>
                  </a:lnTo>
                  <a:lnTo>
                    <a:pt x="69386" y="53518"/>
                  </a:lnTo>
                  <a:lnTo>
                    <a:pt x="69567" y="53578"/>
                  </a:lnTo>
                  <a:lnTo>
                    <a:pt x="70050" y="53578"/>
                  </a:lnTo>
                  <a:lnTo>
                    <a:pt x="70231" y="53518"/>
                  </a:lnTo>
                  <a:lnTo>
                    <a:pt x="70472" y="53397"/>
                  </a:lnTo>
                  <a:lnTo>
                    <a:pt x="70653" y="53277"/>
                  </a:lnTo>
                  <a:lnTo>
                    <a:pt x="70774" y="53096"/>
                  </a:lnTo>
                  <a:lnTo>
                    <a:pt x="70895" y="52854"/>
                  </a:lnTo>
                  <a:lnTo>
                    <a:pt x="70955" y="52673"/>
                  </a:lnTo>
                  <a:lnTo>
                    <a:pt x="70955" y="52432"/>
                  </a:lnTo>
                  <a:lnTo>
                    <a:pt x="70955" y="52191"/>
                  </a:lnTo>
                  <a:lnTo>
                    <a:pt x="70895" y="52010"/>
                  </a:lnTo>
                  <a:lnTo>
                    <a:pt x="70774" y="51768"/>
                  </a:lnTo>
                  <a:lnTo>
                    <a:pt x="70653" y="51587"/>
                  </a:lnTo>
                  <a:lnTo>
                    <a:pt x="70472" y="51467"/>
                  </a:lnTo>
                  <a:lnTo>
                    <a:pt x="70231" y="51346"/>
                  </a:lnTo>
                  <a:lnTo>
                    <a:pt x="70050" y="51286"/>
                  </a:lnTo>
                  <a:close/>
                  <a:moveTo>
                    <a:pt x="3620" y="54242"/>
                  </a:moveTo>
                  <a:lnTo>
                    <a:pt x="4284" y="55630"/>
                  </a:lnTo>
                  <a:lnTo>
                    <a:pt x="4345" y="55328"/>
                  </a:lnTo>
                  <a:lnTo>
                    <a:pt x="4284" y="54966"/>
                  </a:lnTo>
                  <a:lnTo>
                    <a:pt x="4164" y="54664"/>
                  </a:lnTo>
                  <a:lnTo>
                    <a:pt x="3922" y="54423"/>
                  </a:lnTo>
                  <a:lnTo>
                    <a:pt x="3620" y="54242"/>
                  </a:lnTo>
                  <a:close/>
                  <a:moveTo>
                    <a:pt x="72283" y="54242"/>
                  </a:moveTo>
                  <a:lnTo>
                    <a:pt x="71981" y="54423"/>
                  </a:lnTo>
                  <a:lnTo>
                    <a:pt x="71740" y="54664"/>
                  </a:lnTo>
                  <a:lnTo>
                    <a:pt x="71619" y="54966"/>
                  </a:lnTo>
                  <a:lnTo>
                    <a:pt x="71559" y="55328"/>
                  </a:lnTo>
                  <a:lnTo>
                    <a:pt x="71619" y="55630"/>
                  </a:lnTo>
                  <a:lnTo>
                    <a:pt x="72283" y="54242"/>
                  </a:lnTo>
                  <a:close/>
                  <a:moveTo>
                    <a:pt x="8749" y="54182"/>
                  </a:moveTo>
                  <a:lnTo>
                    <a:pt x="8568" y="54242"/>
                  </a:lnTo>
                  <a:lnTo>
                    <a:pt x="8327" y="54363"/>
                  </a:lnTo>
                  <a:lnTo>
                    <a:pt x="8146" y="54483"/>
                  </a:lnTo>
                  <a:lnTo>
                    <a:pt x="8025" y="54664"/>
                  </a:lnTo>
                  <a:lnTo>
                    <a:pt x="7904" y="54906"/>
                  </a:lnTo>
                  <a:lnTo>
                    <a:pt x="7844" y="55087"/>
                  </a:lnTo>
                  <a:lnTo>
                    <a:pt x="7844" y="55328"/>
                  </a:lnTo>
                  <a:lnTo>
                    <a:pt x="7844" y="55569"/>
                  </a:lnTo>
                  <a:lnTo>
                    <a:pt x="7904" y="55750"/>
                  </a:lnTo>
                  <a:lnTo>
                    <a:pt x="8025" y="55992"/>
                  </a:lnTo>
                  <a:lnTo>
                    <a:pt x="8146" y="56173"/>
                  </a:lnTo>
                  <a:lnTo>
                    <a:pt x="8327" y="56293"/>
                  </a:lnTo>
                  <a:lnTo>
                    <a:pt x="8568" y="56414"/>
                  </a:lnTo>
                  <a:lnTo>
                    <a:pt x="8749" y="56474"/>
                  </a:lnTo>
                  <a:lnTo>
                    <a:pt x="9232" y="56474"/>
                  </a:lnTo>
                  <a:lnTo>
                    <a:pt x="9413" y="56414"/>
                  </a:lnTo>
                  <a:lnTo>
                    <a:pt x="9654" y="56293"/>
                  </a:lnTo>
                  <a:lnTo>
                    <a:pt x="9835" y="56173"/>
                  </a:lnTo>
                  <a:lnTo>
                    <a:pt x="9956" y="55992"/>
                  </a:lnTo>
                  <a:lnTo>
                    <a:pt x="10076" y="55750"/>
                  </a:lnTo>
                  <a:lnTo>
                    <a:pt x="10137" y="55569"/>
                  </a:lnTo>
                  <a:lnTo>
                    <a:pt x="10137" y="55328"/>
                  </a:lnTo>
                  <a:lnTo>
                    <a:pt x="10137" y="55087"/>
                  </a:lnTo>
                  <a:lnTo>
                    <a:pt x="10076" y="54906"/>
                  </a:lnTo>
                  <a:lnTo>
                    <a:pt x="9956" y="54664"/>
                  </a:lnTo>
                  <a:lnTo>
                    <a:pt x="9835" y="54483"/>
                  </a:lnTo>
                  <a:lnTo>
                    <a:pt x="9654" y="54363"/>
                  </a:lnTo>
                  <a:lnTo>
                    <a:pt x="9413" y="54242"/>
                  </a:lnTo>
                  <a:lnTo>
                    <a:pt x="9232" y="54182"/>
                  </a:lnTo>
                  <a:close/>
                  <a:moveTo>
                    <a:pt x="14541" y="54182"/>
                  </a:moveTo>
                  <a:lnTo>
                    <a:pt x="14360" y="54242"/>
                  </a:lnTo>
                  <a:lnTo>
                    <a:pt x="14119" y="54363"/>
                  </a:lnTo>
                  <a:lnTo>
                    <a:pt x="13938" y="54483"/>
                  </a:lnTo>
                  <a:lnTo>
                    <a:pt x="13817" y="54664"/>
                  </a:lnTo>
                  <a:lnTo>
                    <a:pt x="13697" y="54906"/>
                  </a:lnTo>
                  <a:lnTo>
                    <a:pt x="13636" y="55087"/>
                  </a:lnTo>
                  <a:lnTo>
                    <a:pt x="13636" y="55328"/>
                  </a:lnTo>
                  <a:lnTo>
                    <a:pt x="13636" y="55569"/>
                  </a:lnTo>
                  <a:lnTo>
                    <a:pt x="13697" y="55750"/>
                  </a:lnTo>
                  <a:lnTo>
                    <a:pt x="13817" y="55992"/>
                  </a:lnTo>
                  <a:lnTo>
                    <a:pt x="13938" y="56173"/>
                  </a:lnTo>
                  <a:lnTo>
                    <a:pt x="14119" y="56293"/>
                  </a:lnTo>
                  <a:lnTo>
                    <a:pt x="14360" y="56414"/>
                  </a:lnTo>
                  <a:lnTo>
                    <a:pt x="14541" y="56474"/>
                  </a:lnTo>
                  <a:lnTo>
                    <a:pt x="15024" y="56474"/>
                  </a:lnTo>
                  <a:lnTo>
                    <a:pt x="15205" y="56414"/>
                  </a:lnTo>
                  <a:lnTo>
                    <a:pt x="15446" y="56293"/>
                  </a:lnTo>
                  <a:lnTo>
                    <a:pt x="15627" y="56173"/>
                  </a:lnTo>
                  <a:lnTo>
                    <a:pt x="15748" y="55992"/>
                  </a:lnTo>
                  <a:lnTo>
                    <a:pt x="15869" y="55750"/>
                  </a:lnTo>
                  <a:lnTo>
                    <a:pt x="15929" y="55569"/>
                  </a:lnTo>
                  <a:lnTo>
                    <a:pt x="15929" y="55328"/>
                  </a:lnTo>
                  <a:lnTo>
                    <a:pt x="15929" y="55087"/>
                  </a:lnTo>
                  <a:lnTo>
                    <a:pt x="15869" y="54906"/>
                  </a:lnTo>
                  <a:lnTo>
                    <a:pt x="15748" y="54664"/>
                  </a:lnTo>
                  <a:lnTo>
                    <a:pt x="15627" y="54483"/>
                  </a:lnTo>
                  <a:lnTo>
                    <a:pt x="15446" y="54363"/>
                  </a:lnTo>
                  <a:lnTo>
                    <a:pt x="15205" y="54242"/>
                  </a:lnTo>
                  <a:lnTo>
                    <a:pt x="15024" y="54182"/>
                  </a:lnTo>
                  <a:close/>
                  <a:moveTo>
                    <a:pt x="20333" y="54182"/>
                  </a:moveTo>
                  <a:lnTo>
                    <a:pt x="20152" y="54242"/>
                  </a:lnTo>
                  <a:lnTo>
                    <a:pt x="19911" y="54363"/>
                  </a:lnTo>
                  <a:lnTo>
                    <a:pt x="19730" y="54483"/>
                  </a:lnTo>
                  <a:lnTo>
                    <a:pt x="19609" y="54664"/>
                  </a:lnTo>
                  <a:lnTo>
                    <a:pt x="19489" y="54906"/>
                  </a:lnTo>
                  <a:lnTo>
                    <a:pt x="19428" y="55087"/>
                  </a:lnTo>
                  <a:lnTo>
                    <a:pt x="19428" y="55328"/>
                  </a:lnTo>
                  <a:lnTo>
                    <a:pt x="19428" y="55569"/>
                  </a:lnTo>
                  <a:lnTo>
                    <a:pt x="19489" y="55750"/>
                  </a:lnTo>
                  <a:lnTo>
                    <a:pt x="19609" y="55992"/>
                  </a:lnTo>
                  <a:lnTo>
                    <a:pt x="19730" y="56173"/>
                  </a:lnTo>
                  <a:lnTo>
                    <a:pt x="19911" y="56293"/>
                  </a:lnTo>
                  <a:lnTo>
                    <a:pt x="20152" y="56414"/>
                  </a:lnTo>
                  <a:lnTo>
                    <a:pt x="20333" y="56474"/>
                  </a:lnTo>
                  <a:lnTo>
                    <a:pt x="20816" y="56474"/>
                  </a:lnTo>
                  <a:lnTo>
                    <a:pt x="20997" y="56414"/>
                  </a:lnTo>
                  <a:lnTo>
                    <a:pt x="21239" y="56293"/>
                  </a:lnTo>
                  <a:lnTo>
                    <a:pt x="21420" y="56173"/>
                  </a:lnTo>
                  <a:lnTo>
                    <a:pt x="21540" y="55992"/>
                  </a:lnTo>
                  <a:lnTo>
                    <a:pt x="21661" y="55750"/>
                  </a:lnTo>
                  <a:lnTo>
                    <a:pt x="21721" y="55569"/>
                  </a:lnTo>
                  <a:lnTo>
                    <a:pt x="21721" y="55328"/>
                  </a:lnTo>
                  <a:lnTo>
                    <a:pt x="21721" y="55087"/>
                  </a:lnTo>
                  <a:lnTo>
                    <a:pt x="21661" y="54906"/>
                  </a:lnTo>
                  <a:lnTo>
                    <a:pt x="21540" y="54664"/>
                  </a:lnTo>
                  <a:lnTo>
                    <a:pt x="21420" y="54483"/>
                  </a:lnTo>
                  <a:lnTo>
                    <a:pt x="21239" y="54363"/>
                  </a:lnTo>
                  <a:lnTo>
                    <a:pt x="20997" y="54242"/>
                  </a:lnTo>
                  <a:lnTo>
                    <a:pt x="20816" y="54182"/>
                  </a:lnTo>
                  <a:close/>
                  <a:moveTo>
                    <a:pt x="26126" y="54182"/>
                  </a:moveTo>
                  <a:lnTo>
                    <a:pt x="25945" y="54242"/>
                  </a:lnTo>
                  <a:lnTo>
                    <a:pt x="25703" y="54363"/>
                  </a:lnTo>
                  <a:lnTo>
                    <a:pt x="25522" y="54483"/>
                  </a:lnTo>
                  <a:lnTo>
                    <a:pt x="25402" y="54664"/>
                  </a:lnTo>
                  <a:lnTo>
                    <a:pt x="25281" y="54906"/>
                  </a:lnTo>
                  <a:lnTo>
                    <a:pt x="25221" y="55087"/>
                  </a:lnTo>
                  <a:lnTo>
                    <a:pt x="25221" y="55328"/>
                  </a:lnTo>
                  <a:lnTo>
                    <a:pt x="25221" y="55569"/>
                  </a:lnTo>
                  <a:lnTo>
                    <a:pt x="25281" y="55750"/>
                  </a:lnTo>
                  <a:lnTo>
                    <a:pt x="25402" y="55992"/>
                  </a:lnTo>
                  <a:lnTo>
                    <a:pt x="25522" y="56173"/>
                  </a:lnTo>
                  <a:lnTo>
                    <a:pt x="25703" y="56293"/>
                  </a:lnTo>
                  <a:lnTo>
                    <a:pt x="25945" y="56414"/>
                  </a:lnTo>
                  <a:lnTo>
                    <a:pt x="26126" y="56474"/>
                  </a:lnTo>
                  <a:lnTo>
                    <a:pt x="26608" y="56474"/>
                  </a:lnTo>
                  <a:lnTo>
                    <a:pt x="26789" y="56414"/>
                  </a:lnTo>
                  <a:lnTo>
                    <a:pt x="27031" y="56293"/>
                  </a:lnTo>
                  <a:lnTo>
                    <a:pt x="27212" y="56173"/>
                  </a:lnTo>
                  <a:lnTo>
                    <a:pt x="27332" y="55992"/>
                  </a:lnTo>
                  <a:lnTo>
                    <a:pt x="27453" y="55750"/>
                  </a:lnTo>
                  <a:lnTo>
                    <a:pt x="27513" y="55569"/>
                  </a:lnTo>
                  <a:lnTo>
                    <a:pt x="27513" y="55328"/>
                  </a:lnTo>
                  <a:lnTo>
                    <a:pt x="27513" y="55087"/>
                  </a:lnTo>
                  <a:lnTo>
                    <a:pt x="27453" y="54906"/>
                  </a:lnTo>
                  <a:lnTo>
                    <a:pt x="27332" y="54664"/>
                  </a:lnTo>
                  <a:lnTo>
                    <a:pt x="27212" y="54483"/>
                  </a:lnTo>
                  <a:lnTo>
                    <a:pt x="27031" y="54363"/>
                  </a:lnTo>
                  <a:lnTo>
                    <a:pt x="26789" y="54242"/>
                  </a:lnTo>
                  <a:lnTo>
                    <a:pt x="26608" y="54182"/>
                  </a:lnTo>
                  <a:close/>
                  <a:moveTo>
                    <a:pt x="31918" y="54182"/>
                  </a:moveTo>
                  <a:lnTo>
                    <a:pt x="31737" y="54242"/>
                  </a:lnTo>
                  <a:lnTo>
                    <a:pt x="31496" y="54363"/>
                  </a:lnTo>
                  <a:lnTo>
                    <a:pt x="31315" y="54483"/>
                  </a:lnTo>
                  <a:lnTo>
                    <a:pt x="31194" y="54664"/>
                  </a:lnTo>
                  <a:lnTo>
                    <a:pt x="31073" y="54906"/>
                  </a:lnTo>
                  <a:lnTo>
                    <a:pt x="31013" y="55087"/>
                  </a:lnTo>
                  <a:lnTo>
                    <a:pt x="31013" y="55328"/>
                  </a:lnTo>
                  <a:lnTo>
                    <a:pt x="31013" y="55569"/>
                  </a:lnTo>
                  <a:lnTo>
                    <a:pt x="31073" y="55750"/>
                  </a:lnTo>
                  <a:lnTo>
                    <a:pt x="31194" y="55992"/>
                  </a:lnTo>
                  <a:lnTo>
                    <a:pt x="31315" y="56173"/>
                  </a:lnTo>
                  <a:lnTo>
                    <a:pt x="31496" y="56293"/>
                  </a:lnTo>
                  <a:lnTo>
                    <a:pt x="31737" y="56414"/>
                  </a:lnTo>
                  <a:lnTo>
                    <a:pt x="31918" y="56474"/>
                  </a:lnTo>
                  <a:lnTo>
                    <a:pt x="32401" y="56474"/>
                  </a:lnTo>
                  <a:lnTo>
                    <a:pt x="32582" y="56414"/>
                  </a:lnTo>
                  <a:lnTo>
                    <a:pt x="32823" y="56293"/>
                  </a:lnTo>
                  <a:lnTo>
                    <a:pt x="33004" y="56173"/>
                  </a:lnTo>
                  <a:lnTo>
                    <a:pt x="33125" y="55992"/>
                  </a:lnTo>
                  <a:lnTo>
                    <a:pt x="33245" y="55750"/>
                  </a:lnTo>
                  <a:lnTo>
                    <a:pt x="33306" y="55569"/>
                  </a:lnTo>
                  <a:lnTo>
                    <a:pt x="33306" y="55328"/>
                  </a:lnTo>
                  <a:lnTo>
                    <a:pt x="33306" y="55087"/>
                  </a:lnTo>
                  <a:lnTo>
                    <a:pt x="33245" y="54906"/>
                  </a:lnTo>
                  <a:lnTo>
                    <a:pt x="33125" y="54664"/>
                  </a:lnTo>
                  <a:lnTo>
                    <a:pt x="33004" y="54483"/>
                  </a:lnTo>
                  <a:lnTo>
                    <a:pt x="32823" y="54363"/>
                  </a:lnTo>
                  <a:lnTo>
                    <a:pt x="32582" y="54242"/>
                  </a:lnTo>
                  <a:lnTo>
                    <a:pt x="32401" y="54182"/>
                  </a:lnTo>
                  <a:close/>
                  <a:moveTo>
                    <a:pt x="37710" y="54182"/>
                  </a:moveTo>
                  <a:lnTo>
                    <a:pt x="37529" y="54242"/>
                  </a:lnTo>
                  <a:lnTo>
                    <a:pt x="37288" y="54363"/>
                  </a:lnTo>
                  <a:lnTo>
                    <a:pt x="37107" y="54483"/>
                  </a:lnTo>
                  <a:lnTo>
                    <a:pt x="36986" y="54664"/>
                  </a:lnTo>
                  <a:lnTo>
                    <a:pt x="36865" y="54906"/>
                  </a:lnTo>
                  <a:lnTo>
                    <a:pt x="36805" y="55087"/>
                  </a:lnTo>
                  <a:lnTo>
                    <a:pt x="36805" y="55328"/>
                  </a:lnTo>
                  <a:lnTo>
                    <a:pt x="36805" y="55569"/>
                  </a:lnTo>
                  <a:lnTo>
                    <a:pt x="36865" y="55750"/>
                  </a:lnTo>
                  <a:lnTo>
                    <a:pt x="36986" y="55992"/>
                  </a:lnTo>
                  <a:lnTo>
                    <a:pt x="37107" y="56173"/>
                  </a:lnTo>
                  <a:lnTo>
                    <a:pt x="37288" y="56293"/>
                  </a:lnTo>
                  <a:lnTo>
                    <a:pt x="37529" y="56414"/>
                  </a:lnTo>
                  <a:lnTo>
                    <a:pt x="37710" y="56474"/>
                  </a:lnTo>
                  <a:lnTo>
                    <a:pt x="38193" y="56474"/>
                  </a:lnTo>
                  <a:lnTo>
                    <a:pt x="38374" y="56414"/>
                  </a:lnTo>
                  <a:lnTo>
                    <a:pt x="38615" y="56293"/>
                  </a:lnTo>
                  <a:lnTo>
                    <a:pt x="38796" y="56173"/>
                  </a:lnTo>
                  <a:lnTo>
                    <a:pt x="38917" y="55992"/>
                  </a:lnTo>
                  <a:lnTo>
                    <a:pt x="39038" y="55750"/>
                  </a:lnTo>
                  <a:lnTo>
                    <a:pt x="39098" y="55569"/>
                  </a:lnTo>
                  <a:lnTo>
                    <a:pt x="39098" y="55328"/>
                  </a:lnTo>
                  <a:lnTo>
                    <a:pt x="39098" y="55087"/>
                  </a:lnTo>
                  <a:lnTo>
                    <a:pt x="39038" y="54906"/>
                  </a:lnTo>
                  <a:lnTo>
                    <a:pt x="38917" y="54664"/>
                  </a:lnTo>
                  <a:lnTo>
                    <a:pt x="38796" y="54483"/>
                  </a:lnTo>
                  <a:lnTo>
                    <a:pt x="38615" y="54363"/>
                  </a:lnTo>
                  <a:lnTo>
                    <a:pt x="38374" y="54242"/>
                  </a:lnTo>
                  <a:lnTo>
                    <a:pt x="38193" y="54182"/>
                  </a:lnTo>
                  <a:close/>
                  <a:moveTo>
                    <a:pt x="43502" y="54182"/>
                  </a:moveTo>
                  <a:lnTo>
                    <a:pt x="43321" y="54242"/>
                  </a:lnTo>
                  <a:lnTo>
                    <a:pt x="43080" y="54363"/>
                  </a:lnTo>
                  <a:lnTo>
                    <a:pt x="42899" y="54483"/>
                  </a:lnTo>
                  <a:lnTo>
                    <a:pt x="42778" y="54664"/>
                  </a:lnTo>
                  <a:lnTo>
                    <a:pt x="42658" y="54906"/>
                  </a:lnTo>
                  <a:lnTo>
                    <a:pt x="42597" y="55087"/>
                  </a:lnTo>
                  <a:lnTo>
                    <a:pt x="42597" y="55328"/>
                  </a:lnTo>
                  <a:lnTo>
                    <a:pt x="42597" y="55569"/>
                  </a:lnTo>
                  <a:lnTo>
                    <a:pt x="42658" y="55750"/>
                  </a:lnTo>
                  <a:lnTo>
                    <a:pt x="42778" y="55992"/>
                  </a:lnTo>
                  <a:lnTo>
                    <a:pt x="42899" y="56173"/>
                  </a:lnTo>
                  <a:lnTo>
                    <a:pt x="43080" y="56293"/>
                  </a:lnTo>
                  <a:lnTo>
                    <a:pt x="43321" y="56414"/>
                  </a:lnTo>
                  <a:lnTo>
                    <a:pt x="43502" y="56474"/>
                  </a:lnTo>
                  <a:lnTo>
                    <a:pt x="43985" y="56474"/>
                  </a:lnTo>
                  <a:lnTo>
                    <a:pt x="44166" y="56414"/>
                  </a:lnTo>
                  <a:lnTo>
                    <a:pt x="44407" y="56293"/>
                  </a:lnTo>
                  <a:lnTo>
                    <a:pt x="44588" y="56173"/>
                  </a:lnTo>
                  <a:lnTo>
                    <a:pt x="44709" y="55992"/>
                  </a:lnTo>
                  <a:lnTo>
                    <a:pt x="44830" y="55750"/>
                  </a:lnTo>
                  <a:lnTo>
                    <a:pt x="44890" y="55569"/>
                  </a:lnTo>
                  <a:lnTo>
                    <a:pt x="44890" y="55328"/>
                  </a:lnTo>
                  <a:lnTo>
                    <a:pt x="44890" y="55087"/>
                  </a:lnTo>
                  <a:lnTo>
                    <a:pt x="44830" y="54906"/>
                  </a:lnTo>
                  <a:lnTo>
                    <a:pt x="44709" y="54664"/>
                  </a:lnTo>
                  <a:lnTo>
                    <a:pt x="44588" y="54483"/>
                  </a:lnTo>
                  <a:lnTo>
                    <a:pt x="44407" y="54363"/>
                  </a:lnTo>
                  <a:lnTo>
                    <a:pt x="44166" y="54242"/>
                  </a:lnTo>
                  <a:lnTo>
                    <a:pt x="43985" y="54182"/>
                  </a:lnTo>
                  <a:close/>
                  <a:moveTo>
                    <a:pt x="49295" y="54182"/>
                  </a:moveTo>
                  <a:lnTo>
                    <a:pt x="49114" y="54242"/>
                  </a:lnTo>
                  <a:lnTo>
                    <a:pt x="48872" y="54363"/>
                  </a:lnTo>
                  <a:lnTo>
                    <a:pt x="48691" y="54483"/>
                  </a:lnTo>
                  <a:lnTo>
                    <a:pt x="48571" y="54664"/>
                  </a:lnTo>
                  <a:lnTo>
                    <a:pt x="48450" y="54906"/>
                  </a:lnTo>
                  <a:lnTo>
                    <a:pt x="48390" y="55087"/>
                  </a:lnTo>
                  <a:lnTo>
                    <a:pt x="48390" y="55328"/>
                  </a:lnTo>
                  <a:lnTo>
                    <a:pt x="48390" y="55569"/>
                  </a:lnTo>
                  <a:lnTo>
                    <a:pt x="48450" y="55750"/>
                  </a:lnTo>
                  <a:lnTo>
                    <a:pt x="48571" y="55992"/>
                  </a:lnTo>
                  <a:lnTo>
                    <a:pt x="48691" y="56173"/>
                  </a:lnTo>
                  <a:lnTo>
                    <a:pt x="48872" y="56293"/>
                  </a:lnTo>
                  <a:lnTo>
                    <a:pt x="49114" y="56414"/>
                  </a:lnTo>
                  <a:lnTo>
                    <a:pt x="49295" y="56474"/>
                  </a:lnTo>
                  <a:lnTo>
                    <a:pt x="49777" y="56474"/>
                  </a:lnTo>
                  <a:lnTo>
                    <a:pt x="49958" y="56414"/>
                  </a:lnTo>
                  <a:lnTo>
                    <a:pt x="50200" y="56293"/>
                  </a:lnTo>
                  <a:lnTo>
                    <a:pt x="50381" y="56173"/>
                  </a:lnTo>
                  <a:lnTo>
                    <a:pt x="50501" y="55992"/>
                  </a:lnTo>
                  <a:lnTo>
                    <a:pt x="50622" y="55750"/>
                  </a:lnTo>
                  <a:lnTo>
                    <a:pt x="50682" y="55569"/>
                  </a:lnTo>
                  <a:lnTo>
                    <a:pt x="50682" y="55328"/>
                  </a:lnTo>
                  <a:lnTo>
                    <a:pt x="50682" y="55087"/>
                  </a:lnTo>
                  <a:lnTo>
                    <a:pt x="50622" y="54906"/>
                  </a:lnTo>
                  <a:lnTo>
                    <a:pt x="50501" y="54664"/>
                  </a:lnTo>
                  <a:lnTo>
                    <a:pt x="50381" y="54483"/>
                  </a:lnTo>
                  <a:lnTo>
                    <a:pt x="50200" y="54363"/>
                  </a:lnTo>
                  <a:lnTo>
                    <a:pt x="49958" y="54242"/>
                  </a:lnTo>
                  <a:lnTo>
                    <a:pt x="49777" y="54182"/>
                  </a:lnTo>
                  <a:close/>
                  <a:moveTo>
                    <a:pt x="55087" y="54182"/>
                  </a:moveTo>
                  <a:lnTo>
                    <a:pt x="54906" y="54242"/>
                  </a:lnTo>
                  <a:lnTo>
                    <a:pt x="54665" y="54363"/>
                  </a:lnTo>
                  <a:lnTo>
                    <a:pt x="54483" y="54483"/>
                  </a:lnTo>
                  <a:lnTo>
                    <a:pt x="54363" y="54664"/>
                  </a:lnTo>
                  <a:lnTo>
                    <a:pt x="54242" y="54906"/>
                  </a:lnTo>
                  <a:lnTo>
                    <a:pt x="54182" y="55087"/>
                  </a:lnTo>
                  <a:lnTo>
                    <a:pt x="54182" y="55328"/>
                  </a:lnTo>
                  <a:lnTo>
                    <a:pt x="54182" y="55569"/>
                  </a:lnTo>
                  <a:lnTo>
                    <a:pt x="54242" y="55750"/>
                  </a:lnTo>
                  <a:lnTo>
                    <a:pt x="54363" y="55992"/>
                  </a:lnTo>
                  <a:lnTo>
                    <a:pt x="54483" y="56173"/>
                  </a:lnTo>
                  <a:lnTo>
                    <a:pt x="54665" y="56293"/>
                  </a:lnTo>
                  <a:lnTo>
                    <a:pt x="54906" y="56414"/>
                  </a:lnTo>
                  <a:lnTo>
                    <a:pt x="55087" y="56474"/>
                  </a:lnTo>
                  <a:lnTo>
                    <a:pt x="55570" y="56474"/>
                  </a:lnTo>
                  <a:lnTo>
                    <a:pt x="55751" y="56414"/>
                  </a:lnTo>
                  <a:lnTo>
                    <a:pt x="55992" y="56293"/>
                  </a:lnTo>
                  <a:lnTo>
                    <a:pt x="56173" y="56173"/>
                  </a:lnTo>
                  <a:lnTo>
                    <a:pt x="56294" y="55992"/>
                  </a:lnTo>
                  <a:lnTo>
                    <a:pt x="56414" y="55750"/>
                  </a:lnTo>
                  <a:lnTo>
                    <a:pt x="56475" y="55569"/>
                  </a:lnTo>
                  <a:lnTo>
                    <a:pt x="56475" y="55328"/>
                  </a:lnTo>
                  <a:lnTo>
                    <a:pt x="56475" y="55087"/>
                  </a:lnTo>
                  <a:lnTo>
                    <a:pt x="56414" y="54906"/>
                  </a:lnTo>
                  <a:lnTo>
                    <a:pt x="56294" y="54664"/>
                  </a:lnTo>
                  <a:lnTo>
                    <a:pt x="56173" y="54483"/>
                  </a:lnTo>
                  <a:lnTo>
                    <a:pt x="55992" y="54363"/>
                  </a:lnTo>
                  <a:lnTo>
                    <a:pt x="55751" y="54242"/>
                  </a:lnTo>
                  <a:lnTo>
                    <a:pt x="55570" y="54182"/>
                  </a:lnTo>
                  <a:close/>
                  <a:moveTo>
                    <a:pt x="60879" y="54182"/>
                  </a:moveTo>
                  <a:lnTo>
                    <a:pt x="60698" y="54242"/>
                  </a:lnTo>
                  <a:lnTo>
                    <a:pt x="60457" y="54363"/>
                  </a:lnTo>
                  <a:lnTo>
                    <a:pt x="60276" y="54483"/>
                  </a:lnTo>
                  <a:lnTo>
                    <a:pt x="60155" y="54664"/>
                  </a:lnTo>
                  <a:lnTo>
                    <a:pt x="60034" y="54906"/>
                  </a:lnTo>
                  <a:lnTo>
                    <a:pt x="59974" y="55087"/>
                  </a:lnTo>
                  <a:lnTo>
                    <a:pt x="59974" y="55328"/>
                  </a:lnTo>
                  <a:lnTo>
                    <a:pt x="59974" y="55569"/>
                  </a:lnTo>
                  <a:lnTo>
                    <a:pt x="60034" y="55750"/>
                  </a:lnTo>
                  <a:lnTo>
                    <a:pt x="60155" y="55992"/>
                  </a:lnTo>
                  <a:lnTo>
                    <a:pt x="60276" y="56173"/>
                  </a:lnTo>
                  <a:lnTo>
                    <a:pt x="60457" y="56293"/>
                  </a:lnTo>
                  <a:lnTo>
                    <a:pt x="60698" y="56414"/>
                  </a:lnTo>
                  <a:lnTo>
                    <a:pt x="60879" y="56474"/>
                  </a:lnTo>
                  <a:lnTo>
                    <a:pt x="61362" y="56474"/>
                  </a:lnTo>
                  <a:lnTo>
                    <a:pt x="61543" y="56414"/>
                  </a:lnTo>
                  <a:lnTo>
                    <a:pt x="61784" y="56293"/>
                  </a:lnTo>
                  <a:lnTo>
                    <a:pt x="61965" y="56173"/>
                  </a:lnTo>
                  <a:lnTo>
                    <a:pt x="62086" y="55992"/>
                  </a:lnTo>
                  <a:lnTo>
                    <a:pt x="62206" y="55750"/>
                  </a:lnTo>
                  <a:lnTo>
                    <a:pt x="62267" y="55569"/>
                  </a:lnTo>
                  <a:lnTo>
                    <a:pt x="62267" y="55328"/>
                  </a:lnTo>
                  <a:lnTo>
                    <a:pt x="62267" y="55087"/>
                  </a:lnTo>
                  <a:lnTo>
                    <a:pt x="62206" y="54906"/>
                  </a:lnTo>
                  <a:lnTo>
                    <a:pt x="62086" y="54664"/>
                  </a:lnTo>
                  <a:lnTo>
                    <a:pt x="61965" y="54483"/>
                  </a:lnTo>
                  <a:lnTo>
                    <a:pt x="61784" y="54363"/>
                  </a:lnTo>
                  <a:lnTo>
                    <a:pt x="61543" y="54242"/>
                  </a:lnTo>
                  <a:lnTo>
                    <a:pt x="61362" y="54182"/>
                  </a:lnTo>
                  <a:close/>
                  <a:moveTo>
                    <a:pt x="66671" y="54182"/>
                  </a:moveTo>
                  <a:lnTo>
                    <a:pt x="66490" y="54242"/>
                  </a:lnTo>
                  <a:lnTo>
                    <a:pt x="66249" y="54363"/>
                  </a:lnTo>
                  <a:lnTo>
                    <a:pt x="66068" y="54483"/>
                  </a:lnTo>
                  <a:lnTo>
                    <a:pt x="65947" y="54664"/>
                  </a:lnTo>
                  <a:lnTo>
                    <a:pt x="65827" y="54906"/>
                  </a:lnTo>
                  <a:lnTo>
                    <a:pt x="65766" y="55087"/>
                  </a:lnTo>
                  <a:lnTo>
                    <a:pt x="65766" y="55328"/>
                  </a:lnTo>
                  <a:lnTo>
                    <a:pt x="65766" y="55569"/>
                  </a:lnTo>
                  <a:lnTo>
                    <a:pt x="65827" y="55750"/>
                  </a:lnTo>
                  <a:lnTo>
                    <a:pt x="65947" y="55992"/>
                  </a:lnTo>
                  <a:lnTo>
                    <a:pt x="66068" y="56173"/>
                  </a:lnTo>
                  <a:lnTo>
                    <a:pt x="66249" y="56293"/>
                  </a:lnTo>
                  <a:lnTo>
                    <a:pt x="66490" y="56414"/>
                  </a:lnTo>
                  <a:lnTo>
                    <a:pt x="66671" y="56474"/>
                  </a:lnTo>
                  <a:lnTo>
                    <a:pt x="67154" y="56474"/>
                  </a:lnTo>
                  <a:lnTo>
                    <a:pt x="67335" y="56414"/>
                  </a:lnTo>
                  <a:lnTo>
                    <a:pt x="67576" y="56293"/>
                  </a:lnTo>
                  <a:lnTo>
                    <a:pt x="67757" y="56173"/>
                  </a:lnTo>
                  <a:lnTo>
                    <a:pt x="67878" y="55992"/>
                  </a:lnTo>
                  <a:lnTo>
                    <a:pt x="67999" y="55750"/>
                  </a:lnTo>
                  <a:lnTo>
                    <a:pt x="68059" y="55569"/>
                  </a:lnTo>
                  <a:lnTo>
                    <a:pt x="68059" y="55328"/>
                  </a:lnTo>
                  <a:lnTo>
                    <a:pt x="68059" y="55087"/>
                  </a:lnTo>
                  <a:lnTo>
                    <a:pt x="67999" y="54906"/>
                  </a:lnTo>
                  <a:lnTo>
                    <a:pt x="67878" y="54664"/>
                  </a:lnTo>
                  <a:lnTo>
                    <a:pt x="67757" y="54483"/>
                  </a:lnTo>
                  <a:lnTo>
                    <a:pt x="67576" y="54363"/>
                  </a:lnTo>
                  <a:lnTo>
                    <a:pt x="67335" y="54242"/>
                  </a:lnTo>
                  <a:lnTo>
                    <a:pt x="67154" y="54182"/>
                  </a:lnTo>
                  <a:close/>
                  <a:moveTo>
                    <a:pt x="5853" y="57078"/>
                  </a:moveTo>
                  <a:lnTo>
                    <a:pt x="5672" y="57138"/>
                  </a:lnTo>
                  <a:lnTo>
                    <a:pt x="5431" y="57259"/>
                  </a:lnTo>
                  <a:lnTo>
                    <a:pt x="5310" y="57379"/>
                  </a:lnTo>
                  <a:lnTo>
                    <a:pt x="6517" y="59310"/>
                  </a:lnTo>
                  <a:lnTo>
                    <a:pt x="6818" y="59129"/>
                  </a:lnTo>
                  <a:lnTo>
                    <a:pt x="7060" y="58888"/>
                  </a:lnTo>
                  <a:lnTo>
                    <a:pt x="7180" y="58586"/>
                  </a:lnTo>
                  <a:lnTo>
                    <a:pt x="7241" y="58224"/>
                  </a:lnTo>
                  <a:lnTo>
                    <a:pt x="7241" y="57983"/>
                  </a:lnTo>
                  <a:lnTo>
                    <a:pt x="7180" y="57802"/>
                  </a:lnTo>
                  <a:lnTo>
                    <a:pt x="7060" y="57560"/>
                  </a:lnTo>
                  <a:lnTo>
                    <a:pt x="6939" y="57379"/>
                  </a:lnTo>
                  <a:lnTo>
                    <a:pt x="6758" y="57259"/>
                  </a:lnTo>
                  <a:lnTo>
                    <a:pt x="6517" y="57138"/>
                  </a:lnTo>
                  <a:lnTo>
                    <a:pt x="6336" y="57078"/>
                  </a:lnTo>
                  <a:close/>
                  <a:moveTo>
                    <a:pt x="69567" y="57078"/>
                  </a:moveTo>
                  <a:lnTo>
                    <a:pt x="69386" y="57138"/>
                  </a:lnTo>
                  <a:lnTo>
                    <a:pt x="69145" y="57259"/>
                  </a:lnTo>
                  <a:lnTo>
                    <a:pt x="68964" y="57379"/>
                  </a:lnTo>
                  <a:lnTo>
                    <a:pt x="68843" y="57560"/>
                  </a:lnTo>
                  <a:lnTo>
                    <a:pt x="68723" y="57802"/>
                  </a:lnTo>
                  <a:lnTo>
                    <a:pt x="68662" y="57983"/>
                  </a:lnTo>
                  <a:lnTo>
                    <a:pt x="68662" y="58224"/>
                  </a:lnTo>
                  <a:lnTo>
                    <a:pt x="68723" y="58586"/>
                  </a:lnTo>
                  <a:lnTo>
                    <a:pt x="68843" y="58888"/>
                  </a:lnTo>
                  <a:lnTo>
                    <a:pt x="69085" y="59129"/>
                  </a:lnTo>
                  <a:lnTo>
                    <a:pt x="69386" y="59310"/>
                  </a:lnTo>
                  <a:lnTo>
                    <a:pt x="70593" y="57379"/>
                  </a:lnTo>
                  <a:lnTo>
                    <a:pt x="70472" y="57259"/>
                  </a:lnTo>
                  <a:lnTo>
                    <a:pt x="70231" y="57138"/>
                  </a:lnTo>
                  <a:lnTo>
                    <a:pt x="70050" y="57078"/>
                  </a:lnTo>
                  <a:close/>
                  <a:moveTo>
                    <a:pt x="11645" y="57078"/>
                  </a:moveTo>
                  <a:lnTo>
                    <a:pt x="11464" y="57138"/>
                  </a:lnTo>
                  <a:lnTo>
                    <a:pt x="11223" y="57259"/>
                  </a:lnTo>
                  <a:lnTo>
                    <a:pt x="11042" y="57379"/>
                  </a:lnTo>
                  <a:lnTo>
                    <a:pt x="10921" y="57560"/>
                  </a:lnTo>
                  <a:lnTo>
                    <a:pt x="10800" y="57802"/>
                  </a:lnTo>
                  <a:lnTo>
                    <a:pt x="10740" y="57983"/>
                  </a:lnTo>
                  <a:lnTo>
                    <a:pt x="10740" y="58224"/>
                  </a:lnTo>
                  <a:lnTo>
                    <a:pt x="10740" y="58466"/>
                  </a:lnTo>
                  <a:lnTo>
                    <a:pt x="10800" y="58647"/>
                  </a:lnTo>
                  <a:lnTo>
                    <a:pt x="10921" y="58888"/>
                  </a:lnTo>
                  <a:lnTo>
                    <a:pt x="11042" y="59069"/>
                  </a:lnTo>
                  <a:lnTo>
                    <a:pt x="11223" y="59190"/>
                  </a:lnTo>
                  <a:lnTo>
                    <a:pt x="11464" y="59310"/>
                  </a:lnTo>
                  <a:lnTo>
                    <a:pt x="11645" y="59371"/>
                  </a:lnTo>
                  <a:lnTo>
                    <a:pt x="12128" y="59371"/>
                  </a:lnTo>
                  <a:lnTo>
                    <a:pt x="12309" y="59310"/>
                  </a:lnTo>
                  <a:lnTo>
                    <a:pt x="12550" y="59190"/>
                  </a:lnTo>
                  <a:lnTo>
                    <a:pt x="12731" y="59069"/>
                  </a:lnTo>
                  <a:lnTo>
                    <a:pt x="12852" y="58888"/>
                  </a:lnTo>
                  <a:lnTo>
                    <a:pt x="12973" y="58647"/>
                  </a:lnTo>
                  <a:lnTo>
                    <a:pt x="13033" y="58466"/>
                  </a:lnTo>
                  <a:lnTo>
                    <a:pt x="13033" y="58224"/>
                  </a:lnTo>
                  <a:lnTo>
                    <a:pt x="13033" y="57983"/>
                  </a:lnTo>
                  <a:lnTo>
                    <a:pt x="12973" y="57802"/>
                  </a:lnTo>
                  <a:lnTo>
                    <a:pt x="12852" y="57560"/>
                  </a:lnTo>
                  <a:lnTo>
                    <a:pt x="12731" y="57379"/>
                  </a:lnTo>
                  <a:lnTo>
                    <a:pt x="12550" y="57259"/>
                  </a:lnTo>
                  <a:lnTo>
                    <a:pt x="12309" y="57138"/>
                  </a:lnTo>
                  <a:lnTo>
                    <a:pt x="12128" y="57078"/>
                  </a:lnTo>
                  <a:close/>
                  <a:moveTo>
                    <a:pt x="17437" y="57078"/>
                  </a:moveTo>
                  <a:lnTo>
                    <a:pt x="17256" y="57138"/>
                  </a:lnTo>
                  <a:lnTo>
                    <a:pt x="17015" y="57259"/>
                  </a:lnTo>
                  <a:lnTo>
                    <a:pt x="16834" y="57379"/>
                  </a:lnTo>
                  <a:lnTo>
                    <a:pt x="16713" y="57560"/>
                  </a:lnTo>
                  <a:lnTo>
                    <a:pt x="16593" y="57802"/>
                  </a:lnTo>
                  <a:lnTo>
                    <a:pt x="16532" y="57983"/>
                  </a:lnTo>
                  <a:lnTo>
                    <a:pt x="16532" y="58224"/>
                  </a:lnTo>
                  <a:lnTo>
                    <a:pt x="16532" y="58466"/>
                  </a:lnTo>
                  <a:lnTo>
                    <a:pt x="16593" y="58647"/>
                  </a:lnTo>
                  <a:lnTo>
                    <a:pt x="16713" y="58888"/>
                  </a:lnTo>
                  <a:lnTo>
                    <a:pt x="16834" y="59069"/>
                  </a:lnTo>
                  <a:lnTo>
                    <a:pt x="17015" y="59190"/>
                  </a:lnTo>
                  <a:lnTo>
                    <a:pt x="17256" y="59310"/>
                  </a:lnTo>
                  <a:lnTo>
                    <a:pt x="17437" y="59371"/>
                  </a:lnTo>
                  <a:lnTo>
                    <a:pt x="17920" y="59371"/>
                  </a:lnTo>
                  <a:lnTo>
                    <a:pt x="18101" y="59310"/>
                  </a:lnTo>
                  <a:lnTo>
                    <a:pt x="18342" y="59190"/>
                  </a:lnTo>
                  <a:lnTo>
                    <a:pt x="18523" y="59069"/>
                  </a:lnTo>
                  <a:lnTo>
                    <a:pt x="18644" y="58888"/>
                  </a:lnTo>
                  <a:lnTo>
                    <a:pt x="18765" y="58647"/>
                  </a:lnTo>
                  <a:lnTo>
                    <a:pt x="18825" y="58466"/>
                  </a:lnTo>
                  <a:lnTo>
                    <a:pt x="18825" y="58224"/>
                  </a:lnTo>
                  <a:lnTo>
                    <a:pt x="18825" y="57983"/>
                  </a:lnTo>
                  <a:lnTo>
                    <a:pt x="18765" y="57802"/>
                  </a:lnTo>
                  <a:lnTo>
                    <a:pt x="18644" y="57560"/>
                  </a:lnTo>
                  <a:lnTo>
                    <a:pt x="18523" y="57379"/>
                  </a:lnTo>
                  <a:lnTo>
                    <a:pt x="18342" y="57259"/>
                  </a:lnTo>
                  <a:lnTo>
                    <a:pt x="18101" y="57138"/>
                  </a:lnTo>
                  <a:lnTo>
                    <a:pt x="17920" y="57078"/>
                  </a:lnTo>
                  <a:close/>
                  <a:moveTo>
                    <a:pt x="23230" y="57078"/>
                  </a:moveTo>
                  <a:lnTo>
                    <a:pt x="23049" y="57138"/>
                  </a:lnTo>
                  <a:lnTo>
                    <a:pt x="22807" y="57259"/>
                  </a:lnTo>
                  <a:lnTo>
                    <a:pt x="22626" y="57379"/>
                  </a:lnTo>
                  <a:lnTo>
                    <a:pt x="22506" y="57560"/>
                  </a:lnTo>
                  <a:lnTo>
                    <a:pt x="22385" y="57802"/>
                  </a:lnTo>
                  <a:lnTo>
                    <a:pt x="22325" y="57983"/>
                  </a:lnTo>
                  <a:lnTo>
                    <a:pt x="22325" y="58224"/>
                  </a:lnTo>
                  <a:lnTo>
                    <a:pt x="22325" y="58466"/>
                  </a:lnTo>
                  <a:lnTo>
                    <a:pt x="22385" y="58647"/>
                  </a:lnTo>
                  <a:lnTo>
                    <a:pt x="22506" y="58888"/>
                  </a:lnTo>
                  <a:lnTo>
                    <a:pt x="22626" y="59069"/>
                  </a:lnTo>
                  <a:lnTo>
                    <a:pt x="22807" y="59190"/>
                  </a:lnTo>
                  <a:lnTo>
                    <a:pt x="23049" y="59310"/>
                  </a:lnTo>
                  <a:lnTo>
                    <a:pt x="23230" y="59371"/>
                  </a:lnTo>
                  <a:lnTo>
                    <a:pt x="23712" y="59371"/>
                  </a:lnTo>
                  <a:lnTo>
                    <a:pt x="23893" y="59310"/>
                  </a:lnTo>
                  <a:lnTo>
                    <a:pt x="24135" y="59190"/>
                  </a:lnTo>
                  <a:lnTo>
                    <a:pt x="24316" y="59069"/>
                  </a:lnTo>
                  <a:lnTo>
                    <a:pt x="24436" y="58888"/>
                  </a:lnTo>
                  <a:lnTo>
                    <a:pt x="24557" y="58647"/>
                  </a:lnTo>
                  <a:lnTo>
                    <a:pt x="24617" y="58466"/>
                  </a:lnTo>
                  <a:lnTo>
                    <a:pt x="24617" y="58224"/>
                  </a:lnTo>
                  <a:lnTo>
                    <a:pt x="24617" y="57983"/>
                  </a:lnTo>
                  <a:lnTo>
                    <a:pt x="24557" y="57802"/>
                  </a:lnTo>
                  <a:lnTo>
                    <a:pt x="24436" y="57560"/>
                  </a:lnTo>
                  <a:lnTo>
                    <a:pt x="24316" y="57379"/>
                  </a:lnTo>
                  <a:lnTo>
                    <a:pt x="24135" y="57259"/>
                  </a:lnTo>
                  <a:lnTo>
                    <a:pt x="23893" y="57138"/>
                  </a:lnTo>
                  <a:lnTo>
                    <a:pt x="23712" y="57078"/>
                  </a:lnTo>
                  <a:close/>
                  <a:moveTo>
                    <a:pt x="29022" y="57078"/>
                  </a:moveTo>
                  <a:lnTo>
                    <a:pt x="28841" y="57138"/>
                  </a:lnTo>
                  <a:lnTo>
                    <a:pt x="28599" y="57259"/>
                  </a:lnTo>
                  <a:lnTo>
                    <a:pt x="28418" y="57379"/>
                  </a:lnTo>
                  <a:lnTo>
                    <a:pt x="28298" y="57560"/>
                  </a:lnTo>
                  <a:lnTo>
                    <a:pt x="28177" y="57802"/>
                  </a:lnTo>
                  <a:lnTo>
                    <a:pt x="28117" y="57983"/>
                  </a:lnTo>
                  <a:lnTo>
                    <a:pt x="28117" y="58224"/>
                  </a:lnTo>
                  <a:lnTo>
                    <a:pt x="28117" y="58466"/>
                  </a:lnTo>
                  <a:lnTo>
                    <a:pt x="28177" y="58647"/>
                  </a:lnTo>
                  <a:lnTo>
                    <a:pt x="28298" y="58888"/>
                  </a:lnTo>
                  <a:lnTo>
                    <a:pt x="28418" y="59069"/>
                  </a:lnTo>
                  <a:lnTo>
                    <a:pt x="28599" y="59190"/>
                  </a:lnTo>
                  <a:lnTo>
                    <a:pt x="28841" y="59310"/>
                  </a:lnTo>
                  <a:lnTo>
                    <a:pt x="29022" y="59371"/>
                  </a:lnTo>
                  <a:lnTo>
                    <a:pt x="29505" y="59371"/>
                  </a:lnTo>
                  <a:lnTo>
                    <a:pt x="29686" y="59310"/>
                  </a:lnTo>
                  <a:lnTo>
                    <a:pt x="29927" y="59190"/>
                  </a:lnTo>
                  <a:lnTo>
                    <a:pt x="30108" y="59069"/>
                  </a:lnTo>
                  <a:lnTo>
                    <a:pt x="30229" y="58888"/>
                  </a:lnTo>
                  <a:lnTo>
                    <a:pt x="30349" y="58647"/>
                  </a:lnTo>
                  <a:lnTo>
                    <a:pt x="30410" y="58466"/>
                  </a:lnTo>
                  <a:lnTo>
                    <a:pt x="30410" y="58224"/>
                  </a:lnTo>
                  <a:lnTo>
                    <a:pt x="30410" y="57983"/>
                  </a:lnTo>
                  <a:lnTo>
                    <a:pt x="30349" y="57802"/>
                  </a:lnTo>
                  <a:lnTo>
                    <a:pt x="30229" y="57560"/>
                  </a:lnTo>
                  <a:lnTo>
                    <a:pt x="30108" y="57379"/>
                  </a:lnTo>
                  <a:lnTo>
                    <a:pt x="29927" y="57259"/>
                  </a:lnTo>
                  <a:lnTo>
                    <a:pt x="29686" y="57138"/>
                  </a:lnTo>
                  <a:lnTo>
                    <a:pt x="29505" y="57078"/>
                  </a:lnTo>
                  <a:close/>
                  <a:moveTo>
                    <a:pt x="34814" y="57078"/>
                  </a:moveTo>
                  <a:lnTo>
                    <a:pt x="34633" y="57138"/>
                  </a:lnTo>
                  <a:lnTo>
                    <a:pt x="34392" y="57259"/>
                  </a:lnTo>
                  <a:lnTo>
                    <a:pt x="34211" y="57379"/>
                  </a:lnTo>
                  <a:lnTo>
                    <a:pt x="34090" y="57560"/>
                  </a:lnTo>
                  <a:lnTo>
                    <a:pt x="33969" y="57802"/>
                  </a:lnTo>
                  <a:lnTo>
                    <a:pt x="33909" y="57983"/>
                  </a:lnTo>
                  <a:lnTo>
                    <a:pt x="33909" y="58224"/>
                  </a:lnTo>
                  <a:lnTo>
                    <a:pt x="33909" y="58466"/>
                  </a:lnTo>
                  <a:lnTo>
                    <a:pt x="33969" y="58647"/>
                  </a:lnTo>
                  <a:lnTo>
                    <a:pt x="34090" y="58888"/>
                  </a:lnTo>
                  <a:lnTo>
                    <a:pt x="34211" y="59069"/>
                  </a:lnTo>
                  <a:lnTo>
                    <a:pt x="34392" y="59190"/>
                  </a:lnTo>
                  <a:lnTo>
                    <a:pt x="34633" y="59310"/>
                  </a:lnTo>
                  <a:lnTo>
                    <a:pt x="34814" y="59371"/>
                  </a:lnTo>
                  <a:lnTo>
                    <a:pt x="35297" y="59371"/>
                  </a:lnTo>
                  <a:lnTo>
                    <a:pt x="35478" y="59310"/>
                  </a:lnTo>
                  <a:lnTo>
                    <a:pt x="35719" y="59190"/>
                  </a:lnTo>
                  <a:lnTo>
                    <a:pt x="35900" y="59069"/>
                  </a:lnTo>
                  <a:lnTo>
                    <a:pt x="36021" y="58888"/>
                  </a:lnTo>
                  <a:lnTo>
                    <a:pt x="36141" y="58647"/>
                  </a:lnTo>
                  <a:lnTo>
                    <a:pt x="36202" y="58466"/>
                  </a:lnTo>
                  <a:lnTo>
                    <a:pt x="36202" y="58224"/>
                  </a:lnTo>
                  <a:lnTo>
                    <a:pt x="36202" y="57983"/>
                  </a:lnTo>
                  <a:lnTo>
                    <a:pt x="36141" y="57802"/>
                  </a:lnTo>
                  <a:lnTo>
                    <a:pt x="36021" y="57560"/>
                  </a:lnTo>
                  <a:lnTo>
                    <a:pt x="35900" y="57379"/>
                  </a:lnTo>
                  <a:lnTo>
                    <a:pt x="35719" y="57259"/>
                  </a:lnTo>
                  <a:lnTo>
                    <a:pt x="35478" y="57138"/>
                  </a:lnTo>
                  <a:lnTo>
                    <a:pt x="35297" y="57078"/>
                  </a:lnTo>
                  <a:close/>
                  <a:moveTo>
                    <a:pt x="40606" y="57078"/>
                  </a:moveTo>
                  <a:lnTo>
                    <a:pt x="40425" y="57138"/>
                  </a:lnTo>
                  <a:lnTo>
                    <a:pt x="40184" y="57259"/>
                  </a:lnTo>
                  <a:lnTo>
                    <a:pt x="40003" y="57379"/>
                  </a:lnTo>
                  <a:lnTo>
                    <a:pt x="39882" y="57560"/>
                  </a:lnTo>
                  <a:lnTo>
                    <a:pt x="39762" y="57802"/>
                  </a:lnTo>
                  <a:lnTo>
                    <a:pt x="39701" y="57983"/>
                  </a:lnTo>
                  <a:lnTo>
                    <a:pt x="39701" y="58224"/>
                  </a:lnTo>
                  <a:lnTo>
                    <a:pt x="39701" y="58466"/>
                  </a:lnTo>
                  <a:lnTo>
                    <a:pt x="39762" y="58647"/>
                  </a:lnTo>
                  <a:lnTo>
                    <a:pt x="39882" y="58888"/>
                  </a:lnTo>
                  <a:lnTo>
                    <a:pt x="40003" y="59069"/>
                  </a:lnTo>
                  <a:lnTo>
                    <a:pt x="40184" y="59190"/>
                  </a:lnTo>
                  <a:lnTo>
                    <a:pt x="40425" y="59310"/>
                  </a:lnTo>
                  <a:lnTo>
                    <a:pt x="40606" y="59371"/>
                  </a:lnTo>
                  <a:lnTo>
                    <a:pt x="41089" y="59371"/>
                  </a:lnTo>
                  <a:lnTo>
                    <a:pt x="41270" y="59310"/>
                  </a:lnTo>
                  <a:lnTo>
                    <a:pt x="41511" y="59190"/>
                  </a:lnTo>
                  <a:lnTo>
                    <a:pt x="41692" y="59069"/>
                  </a:lnTo>
                  <a:lnTo>
                    <a:pt x="41813" y="58888"/>
                  </a:lnTo>
                  <a:lnTo>
                    <a:pt x="41934" y="58647"/>
                  </a:lnTo>
                  <a:lnTo>
                    <a:pt x="41994" y="58466"/>
                  </a:lnTo>
                  <a:lnTo>
                    <a:pt x="41994" y="58224"/>
                  </a:lnTo>
                  <a:lnTo>
                    <a:pt x="41994" y="57983"/>
                  </a:lnTo>
                  <a:lnTo>
                    <a:pt x="41934" y="57802"/>
                  </a:lnTo>
                  <a:lnTo>
                    <a:pt x="41813" y="57560"/>
                  </a:lnTo>
                  <a:lnTo>
                    <a:pt x="41692" y="57379"/>
                  </a:lnTo>
                  <a:lnTo>
                    <a:pt x="41511" y="57259"/>
                  </a:lnTo>
                  <a:lnTo>
                    <a:pt x="41270" y="57138"/>
                  </a:lnTo>
                  <a:lnTo>
                    <a:pt x="41089" y="57078"/>
                  </a:lnTo>
                  <a:close/>
                  <a:moveTo>
                    <a:pt x="46399" y="57078"/>
                  </a:moveTo>
                  <a:lnTo>
                    <a:pt x="46218" y="57138"/>
                  </a:lnTo>
                  <a:lnTo>
                    <a:pt x="45976" y="57259"/>
                  </a:lnTo>
                  <a:lnTo>
                    <a:pt x="45795" y="57379"/>
                  </a:lnTo>
                  <a:lnTo>
                    <a:pt x="45674" y="57560"/>
                  </a:lnTo>
                  <a:lnTo>
                    <a:pt x="45554" y="57802"/>
                  </a:lnTo>
                  <a:lnTo>
                    <a:pt x="45493" y="57983"/>
                  </a:lnTo>
                  <a:lnTo>
                    <a:pt x="45493" y="58224"/>
                  </a:lnTo>
                  <a:lnTo>
                    <a:pt x="45493" y="58466"/>
                  </a:lnTo>
                  <a:lnTo>
                    <a:pt x="45554" y="58647"/>
                  </a:lnTo>
                  <a:lnTo>
                    <a:pt x="45674" y="58888"/>
                  </a:lnTo>
                  <a:lnTo>
                    <a:pt x="45795" y="59069"/>
                  </a:lnTo>
                  <a:lnTo>
                    <a:pt x="45976" y="59190"/>
                  </a:lnTo>
                  <a:lnTo>
                    <a:pt x="46218" y="59310"/>
                  </a:lnTo>
                  <a:lnTo>
                    <a:pt x="46399" y="59371"/>
                  </a:lnTo>
                  <a:lnTo>
                    <a:pt x="46881" y="59371"/>
                  </a:lnTo>
                  <a:lnTo>
                    <a:pt x="47062" y="59310"/>
                  </a:lnTo>
                  <a:lnTo>
                    <a:pt x="47304" y="59190"/>
                  </a:lnTo>
                  <a:lnTo>
                    <a:pt x="47485" y="59069"/>
                  </a:lnTo>
                  <a:lnTo>
                    <a:pt x="47605" y="58888"/>
                  </a:lnTo>
                  <a:lnTo>
                    <a:pt x="47726" y="58647"/>
                  </a:lnTo>
                  <a:lnTo>
                    <a:pt x="47786" y="58466"/>
                  </a:lnTo>
                  <a:lnTo>
                    <a:pt x="47786" y="58224"/>
                  </a:lnTo>
                  <a:lnTo>
                    <a:pt x="47786" y="57983"/>
                  </a:lnTo>
                  <a:lnTo>
                    <a:pt x="47726" y="57802"/>
                  </a:lnTo>
                  <a:lnTo>
                    <a:pt x="47605" y="57560"/>
                  </a:lnTo>
                  <a:lnTo>
                    <a:pt x="47485" y="57379"/>
                  </a:lnTo>
                  <a:lnTo>
                    <a:pt x="47304" y="57259"/>
                  </a:lnTo>
                  <a:lnTo>
                    <a:pt x="47062" y="57138"/>
                  </a:lnTo>
                  <a:lnTo>
                    <a:pt x="46881" y="57078"/>
                  </a:lnTo>
                  <a:close/>
                  <a:moveTo>
                    <a:pt x="52191" y="57078"/>
                  </a:moveTo>
                  <a:lnTo>
                    <a:pt x="52010" y="57138"/>
                  </a:lnTo>
                  <a:lnTo>
                    <a:pt x="51768" y="57259"/>
                  </a:lnTo>
                  <a:lnTo>
                    <a:pt x="51587" y="57379"/>
                  </a:lnTo>
                  <a:lnTo>
                    <a:pt x="51467" y="57560"/>
                  </a:lnTo>
                  <a:lnTo>
                    <a:pt x="51346" y="57802"/>
                  </a:lnTo>
                  <a:lnTo>
                    <a:pt x="51286" y="57983"/>
                  </a:lnTo>
                  <a:lnTo>
                    <a:pt x="51286" y="58224"/>
                  </a:lnTo>
                  <a:lnTo>
                    <a:pt x="51286" y="58466"/>
                  </a:lnTo>
                  <a:lnTo>
                    <a:pt x="51346" y="58647"/>
                  </a:lnTo>
                  <a:lnTo>
                    <a:pt x="51467" y="58888"/>
                  </a:lnTo>
                  <a:lnTo>
                    <a:pt x="51587" y="59069"/>
                  </a:lnTo>
                  <a:lnTo>
                    <a:pt x="51768" y="59190"/>
                  </a:lnTo>
                  <a:lnTo>
                    <a:pt x="52010" y="59310"/>
                  </a:lnTo>
                  <a:lnTo>
                    <a:pt x="52191" y="59371"/>
                  </a:lnTo>
                  <a:lnTo>
                    <a:pt x="52673" y="59371"/>
                  </a:lnTo>
                  <a:lnTo>
                    <a:pt x="52854" y="59310"/>
                  </a:lnTo>
                  <a:lnTo>
                    <a:pt x="53096" y="59190"/>
                  </a:lnTo>
                  <a:lnTo>
                    <a:pt x="53277" y="59069"/>
                  </a:lnTo>
                  <a:lnTo>
                    <a:pt x="53397" y="58888"/>
                  </a:lnTo>
                  <a:lnTo>
                    <a:pt x="53518" y="58647"/>
                  </a:lnTo>
                  <a:lnTo>
                    <a:pt x="53578" y="58466"/>
                  </a:lnTo>
                  <a:lnTo>
                    <a:pt x="53578" y="58224"/>
                  </a:lnTo>
                  <a:lnTo>
                    <a:pt x="53578" y="57983"/>
                  </a:lnTo>
                  <a:lnTo>
                    <a:pt x="53518" y="57802"/>
                  </a:lnTo>
                  <a:lnTo>
                    <a:pt x="53397" y="57560"/>
                  </a:lnTo>
                  <a:lnTo>
                    <a:pt x="53277" y="57379"/>
                  </a:lnTo>
                  <a:lnTo>
                    <a:pt x="53096" y="57259"/>
                  </a:lnTo>
                  <a:lnTo>
                    <a:pt x="52854" y="57138"/>
                  </a:lnTo>
                  <a:lnTo>
                    <a:pt x="52673" y="57078"/>
                  </a:lnTo>
                  <a:close/>
                  <a:moveTo>
                    <a:pt x="57983" y="57078"/>
                  </a:moveTo>
                  <a:lnTo>
                    <a:pt x="57802" y="57138"/>
                  </a:lnTo>
                  <a:lnTo>
                    <a:pt x="57561" y="57259"/>
                  </a:lnTo>
                  <a:lnTo>
                    <a:pt x="57380" y="57379"/>
                  </a:lnTo>
                  <a:lnTo>
                    <a:pt x="57259" y="57560"/>
                  </a:lnTo>
                  <a:lnTo>
                    <a:pt x="57138" y="57802"/>
                  </a:lnTo>
                  <a:lnTo>
                    <a:pt x="57078" y="57983"/>
                  </a:lnTo>
                  <a:lnTo>
                    <a:pt x="57078" y="58224"/>
                  </a:lnTo>
                  <a:lnTo>
                    <a:pt x="57078" y="58466"/>
                  </a:lnTo>
                  <a:lnTo>
                    <a:pt x="57138" y="58647"/>
                  </a:lnTo>
                  <a:lnTo>
                    <a:pt x="57259" y="58888"/>
                  </a:lnTo>
                  <a:lnTo>
                    <a:pt x="57380" y="59069"/>
                  </a:lnTo>
                  <a:lnTo>
                    <a:pt x="57561" y="59190"/>
                  </a:lnTo>
                  <a:lnTo>
                    <a:pt x="57802" y="59310"/>
                  </a:lnTo>
                  <a:lnTo>
                    <a:pt x="57983" y="59371"/>
                  </a:lnTo>
                  <a:lnTo>
                    <a:pt x="58466" y="59371"/>
                  </a:lnTo>
                  <a:lnTo>
                    <a:pt x="58647" y="59310"/>
                  </a:lnTo>
                  <a:lnTo>
                    <a:pt x="58888" y="59190"/>
                  </a:lnTo>
                  <a:lnTo>
                    <a:pt x="59069" y="59069"/>
                  </a:lnTo>
                  <a:lnTo>
                    <a:pt x="59190" y="58888"/>
                  </a:lnTo>
                  <a:lnTo>
                    <a:pt x="59310" y="58647"/>
                  </a:lnTo>
                  <a:lnTo>
                    <a:pt x="59371" y="58466"/>
                  </a:lnTo>
                  <a:lnTo>
                    <a:pt x="59371" y="58224"/>
                  </a:lnTo>
                  <a:lnTo>
                    <a:pt x="59371" y="57983"/>
                  </a:lnTo>
                  <a:lnTo>
                    <a:pt x="59310" y="57802"/>
                  </a:lnTo>
                  <a:lnTo>
                    <a:pt x="59190" y="57560"/>
                  </a:lnTo>
                  <a:lnTo>
                    <a:pt x="59069" y="57379"/>
                  </a:lnTo>
                  <a:lnTo>
                    <a:pt x="58888" y="57259"/>
                  </a:lnTo>
                  <a:lnTo>
                    <a:pt x="58647" y="57138"/>
                  </a:lnTo>
                  <a:lnTo>
                    <a:pt x="58466" y="57078"/>
                  </a:lnTo>
                  <a:close/>
                  <a:moveTo>
                    <a:pt x="63775" y="57078"/>
                  </a:moveTo>
                  <a:lnTo>
                    <a:pt x="63594" y="57138"/>
                  </a:lnTo>
                  <a:lnTo>
                    <a:pt x="63353" y="57259"/>
                  </a:lnTo>
                  <a:lnTo>
                    <a:pt x="63172" y="57379"/>
                  </a:lnTo>
                  <a:lnTo>
                    <a:pt x="63051" y="57560"/>
                  </a:lnTo>
                  <a:lnTo>
                    <a:pt x="62931" y="57802"/>
                  </a:lnTo>
                  <a:lnTo>
                    <a:pt x="62870" y="57983"/>
                  </a:lnTo>
                  <a:lnTo>
                    <a:pt x="62870" y="58224"/>
                  </a:lnTo>
                  <a:lnTo>
                    <a:pt x="62870" y="58466"/>
                  </a:lnTo>
                  <a:lnTo>
                    <a:pt x="62931" y="58647"/>
                  </a:lnTo>
                  <a:lnTo>
                    <a:pt x="63051" y="58888"/>
                  </a:lnTo>
                  <a:lnTo>
                    <a:pt x="63172" y="59069"/>
                  </a:lnTo>
                  <a:lnTo>
                    <a:pt x="63353" y="59190"/>
                  </a:lnTo>
                  <a:lnTo>
                    <a:pt x="63594" y="59310"/>
                  </a:lnTo>
                  <a:lnTo>
                    <a:pt x="63775" y="59371"/>
                  </a:lnTo>
                  <a:lnTo>
                    <a:pt x="64258" y="59371"/>
                  </a:lnTo>
                  <a:lnTo>
                    <a:pt x="64439" y="59310"/>
                  </a:lnTo>
                  <a:lnTo>
                    <a:pt x="64680" y="59190"/>
                  </a:lnTo>
                  <a:lnTo>
                    <a:pt x="64861" y="59069"/>
                  </a:lnTo>
                  <a:lnTo>
                    <a:pt x="64982" y="58888"/>
                  </a:lnTo>
                  <a:lnTo>
                    <a:pt x="65103" y="58647"/>
                  </a:lnTo>
                  <a:lnTo>
                    <a:pt x="65163" y="58466"/>
                  </a:lnTo>
                  <a:lnTo>
                    <a:pt x="65163" y="58224"/>
                  </a:lnTo>
                  <a:lnTo>
                    <a:pt x="65163" y="57983"/>
                  </a:lnTo>
                  <a:lnTo>
                    <a:pt x="65103" y="57802"/>
                  </a:lnTo>
                  <a:lnTo>
                    <a:pt x="64982" y="57560"/>
                  </a:lnTo>
                  <a:lnTo>
                    <a:pt x="64861" y="57379"/>
                  </a:lnTo>
                  <a:lnTo>
                    <a:pt x="64680" y="57259"/>
                  </a:lnTo>
                  <a:lnTo>
                    <a:pt x="64439" y="57138"/>
                  </a:lnTo>
                  <a:lnTo>
                    <a:pt x="64258" y="57078"/>
                  </a:lnTo>
                  <a:close/>
                  <a:moveTo>
                    <a:pt x="8689" y="59974"/>
                  </a:moveTo>
                  <a:lnTo>
                    <a:pt x="8447" y="60095"/>
                  </a:lnTo>
                  <a:lnTo>
                    <a:pt x="8206" y="60276"/>
                  </a:lnTo>
                  <a:lnTo>
                    <a:pt x="8025" y="60457"/>
                  </a:lnTo>
                  <a:lnTo>
                    <a:pt x="7904" y="60758"/>
                  </a:lnTo>
                  <a:lnTo>
                    <a:pt x="7844" y="61120"/>
                  </a:lnTo>
                  <a:lnTo>
                    <a:pt x="8689" y="62267"/>
                  </a:lnTo>
                  <a:lnTo>
                    <a:pt x="9232" y="62267"/>
                  </a:lnTo>
                  <a:lnTo>
                    <a:pt x="9413" y="62206"/>
                  </a:lnTo>
                  <a:lnTo>
                    <a:pt x="9654" y="62086"/>
                  </a:lnTo>
                  <a:lnTo>
                    <a:pt x="9835" y="61965"/>
                  </a:lnTo>
                  <a:lnTo>
                    <a:pt x="9956" y="61784"/>
                  </a:lnTo>
                  <a:lnTo>
                    <a:pt x="10076" y="61543"/>
                  </a:lnTo>
                  <a:lnTo>
                    <a:pt x="10137" y="61362"/>
                  </a:lnTo>
                  <a:lnTo>
                    <a:pt x="10137" y="61120"/>
                  </a:lnTo>
                  <a:lnTo>
                    <a:pt x="10076" y="60758"/>
                  </a:lnTo>
                  <a:lnTo>
                    <a:pt x="9956" y="60457"/>
                  </a:lnTo>
                  <a:lnTo>
                    <a:pt x="9775" y="60276"/>
                  </a:lnTo>
                  <a:lnTo>
                    <a:pt x="9533" y="60095"/>
                  </a:lnTo>
                  <a:lnTo>
                    <a:pt x="9292" y="59974"/>
                  </a:lnTo>
                  <a:close/>
                  <a:moveTo>
                    <a:pt x="14481" y="59974"/>
                  </a:moveTo>
                  <a:lnTo>
                    <a:pt x="14240" y="60095"/>
                  </a:lnTo>
                  <a:lnTo>
                    <a:pt x="13998" y="60276"/>
                  </a:lnTo>
                  <a:lnTo>
                    <a:pt x="13817" y="60457"/>
                  </a:lnTo>
                  <a:lnTo>
                    <a:pt x="13697" y="60758"/>
                  </a:lnTo>
                  <a:lnTo>
                    <a:pt x="13636" y="61120"/>
                  </a:lnTo>
                  <a:lnTo>
                    <a:pt x="13636" y="61362"/>
                  </a:lnTo>
                  <a:lnTo>
                    <a:pt x="13697" y="61543"/>
                  </a:lnTo>
                  <a:lnTo>
                    <a:pt x="13817" y="61784"/>
                  </a:lnTo>
                  <a:lnTo>
                    <a:pt x="13938" y="61965"/>
                  </a:lnTo>
                  <a:lnTo>
                    <a:pt x="14119" y="62086"/>
                  </a:lnTo>
                  <a:lnTo>
                    <a:pt x="14360" y="62206"/>
                  </a:lnTo>
                  <a:lnTo>
                    <a:pt x="14541" y="62267"/>
                  </a:lnTo>
                  <a:lnTo>
                    <a:pt x="15024" y="62267"/>
                  </a:lnTo>
                  <a:lnTo>
                    <a:pt x="15205" y="62206"/>
                  </a:lnTo>
                  <a:lnTo>
                    <a:pt x="15446" y="62086"/>
                  </a:lnTo>
                  <a:lnTo>
                    <a:pt x="15627" y="61965"/>
                  </a:lnTo>
                  <a:lnTo>
                    <a:pt x="15748" y="61784"/>
                  </a:lnTo>
                  <a:lnTo>
                    <a:pt x="15869" y="61543"/>
                  </a:lnTo>
                  <a:lnTo>
                    <a:pt x="15929" y="61362"/>
                  </a:lnTo>
                  <a:lnTo>
                    <a:pt x="15929" y="61120"/>
                  </a:lnTo>
                  <a:lnTo>
                    <a:pt x="15869" y="60758"/>
                  </a:lnTo>
                  <a:lnTo>
                    <a:pt x="15748" y="60457"/>
                  </a:lnTo>
                  <a:lnTo>
                    <a:pt x="15567" y="60276"/>
                  </a:lnTo>
                  <a:lnTo>
                    <a:pt x="15326" y="60095"/>
                  </a:lnTo>
                  <a:lnTo>
                    <a:pt x="15084" y="59974"/>
                  </a:lnTo>
                  <a:close/>
                  <a:moveTo>
                    <a:pt x="20273" y="59974"/>
                  </a:moveTo>
                  <a:lnTo>
                    <a:pt x="20032" y="60095"/>
                  </a:lnTo>
                  <a:lnTo>
                    <a:pt x="19790" y="60276"/>
                  </a:lnTo>
                  <a:lnTo>
                    <a:pt x="19609" y="60457"/>
                  </a:lnTo>
                  <a:lnTo>
                    <a:pt x="19489" y="60758"/>
                  </a:lnTo>
                  <a:lnTo>
                    <a:pt x="19428" y="61120"/>
                  </a:lnTo>
                  <a:lnTo>
                    <a:pt x="19428" y="61362"/>
                  </a:lnTo>
                  <a:lnTo>
                    <a:pt x="19489" y="61543"/>
                  </a:lnTo>
                  <a:lnTo>
                    <a:pt x="19609" y="61784"/>
                  </a:lnTo>
                  <a:lnTo>
                    <a:pt x="19730" y="61965"/>
                  </a:lnTo>
                  <a:lnTo>
                    <a:pt x="19911" y="62086"/>
                  </a:lnTo>
                  <a:lnTo>
                    <a:pt x="20152" y="62206"/>
                  </a:lnTo>
                  <a:lnTo>
                    <a:pt x="20333" y="62267"/>
                  </a:lnTo>
                  <a:lnTo>
                    <a:pt x="20816" y="62267"/>
                  </a:lnTo>
                  <a:lnTo>
                    <a:pt x="20997" y="62206"/>
                  </a:lnTo>
                  <a:lnTo>
                    <a:pt x="21239" y="62086"/>
                  </a:lnTo>
                  <a:lnTo>
                    <a:pt x="21420" y="61965"/>
                  </a:lnTo>
                  <a:lnTo>
                    <a:pt x="21540" y="61784"/>
                  </a:lnTo>
                  <a:lnTo>
                    <a:pt x="21661" y="61543"/>
                  </a:lnTo>
                  <a:lnTo>
                    <a:pt x="21721" y="61362"/>
                  </a:lnTo>
                  <a:lnTo>
                    <a:pt x="21721" y="61120"/>
                  </a:lnTo>
                  <a:lnTo>
                    <a:pt x="21661" y="60758"/>
                  </a:lnTo>
                  <a:lnTo>
                    <a:pt x="21540" y="60457"/>
                  </a:lnTo>
                  <a:lnTo>
                    <a:pt x="21359" y="60276"/>
                  </a:lnTo>
                  <a:lnTo>
                    <a:pt x="21118" y="60095"/>
                  </a:lnTo>
                  <a:lnTo>
                    <a:pt x="20876" y="59974"/>
                  </a:lnTo>
                  <a:close/>
                  <a:moveTo>
                    <a:pt x="26065" y="59974"/>
                  </a:moveTo>
                  <a:lnTo>
                    <a:pt x="25824" y="60095"/>
                  </a:lnTo>
                  <a:lnTo>
                    <a:pt x="25583" y="60276"/>
                  </a:lnTo>
                  <a:lnTo>
                    <a:pt x="25402" y="60457"/>
                  </a:lnTo>
                  <a:lnTo>
                    <a:pt x="25281" y="60758"/>
                  </a:lnTo>
                  <a:lnTo>
                    <a:pt x="25221" y="61120"/>
                  </a:lnTo>
                  <a:lnTo>
                    <a:pt x="25221" y="61362"/>
                  </a:lnTo>
                  <a:lnTo>
                    <a:pt x="25281" y="61543"/>
                  </a:lnTo>
                  <a:lnTo>
                    <a:pt x="25402" y="61784"/>
                  </a:lnTo>
                  <a:lnTo>
                    <a:pt x="25522" y="61965"/>
                  </a:lnTo>
                  <a:lnTo>
                    <a:pt x="25703" y="62086"/>
                  </a:lnTo>
                  <a:lnTo>
                    <a:pt x="25945" y="62206"/>
                  </a:lnTo>
                  <a:lnTo>
                    <a:pt x="26126" y="62267"/>
                  </a:lnTo>
                  <a:lnTo>
                    <a:pt x="26608" y="62267"/>
                  </a:lnTo>
                  <a:lnTo>
                    <a:pt x="26789" y="62206"/>
                  </a:lnTo>
                  <a:lnTo>
                    <a:pt x="27031" y="62086"/>
                  </a:lnTo>
                  <a:lnTo>
                    <a:pt x="27212" y="61965"/>
                  </a:lnTo>
                  <a:lnTo>
                    <a:pt x="27332" y="61784"/>
                  </a:lnTo>
                  <a:lnTo>
                    <a:pt x="27453" y="61543"/>
                  </a:lnTo>
                  <a:lnTo>
                    <a:pt x="27513" y="61362"/>
                  </a:lnTo>
                  <a:lnTo>
                    <a:pt x="27513" y="61120"/>
                  </a:lnTo>
                  <a:lnTo>
                    <a:pt x="27453" y="60758"/>
                  </a:lnTo>
                  <a:lnTo>
                    <a:pt x="27332" y="60457"/>
                  </a:lnTo>
                  <a:lnTo>
                    <a:pt x="27151" y="60276"/>
                  </a:lnTo>
                  <a:lnTo>
                    <a:pt x="26910" y="60095"/>
                  </a:lnTo>
                  <a:lnTo>
                    <a:pt x="26669" y="59974"/>
                  </a:lnTo>
                  <a:close/>
                  <a:moveTo>
                    <a:pt x="31858" y="59974"/>
                  </a:moveTo>
                  <a:lnTo>
                    <a:pt x="31616" y="60095"/>
                  </a:lnTo>
                  <a:lnTo>
                    <a:pt x="31375" y="60276"/>
                  </a:lnTo>
                  <a:lnTo>
                    <a:pt x="31194" y="60457"/>
                  </a:lnTo>
                  <a:lnTo>
                    <a:pt x="31073" y="60758"/>
                  </a:lnTo>
                  <a:lnTo>
                    <a:pt x="31013" y="61120"/>
                  </a:lnTo>
                  <a:lnTo>
                    <a:pt x="31013" y="61362"/>
                  </a:lnTo>
                  <a:lnTo>
                    <a:pt x="31073" y="61543"/>
                  </a:lnTo>
                  <a:lnTo>
                    <a:pt x="31194" y="61784"/>
                  </a:lnTo>
                  <a:lnTo>
                    <a:pt x="31315" y="61965"/>
                  </a:lnTo>
                  <a:lnTo>
                    <a:pt x="31496" y="62086"/>
                  </a:lnTo>
                  <a:lnTo>
                    <a:pt x="31737" y="62206"/>
                  </a:lnTo>
                  <a:lnTo>
                    <a:pt x="31918" y="62267"/>
                  </a:lnTo>
                  <a:lnTo>
                    <a:pt x="32401" y="62267"/>
                  </a:lnTo>
                  <a:lnTo>
                    <a:pt x="32582" y="62206"/>
                  </a:lnTo>
                  <a:lnTo>
                    <a:pt x="32823" y="62086"/>
                  </a:lnTo>
                  <a:lnTo>
                    <a:pt x="33004" y="61965"/>
                  </a:lnTo>
                  <a:lnTo>
                    <a:pt x="33125" y="61784"/>
                  </a:lnTo>
                  <a:lnTo>
                    <a:pt x="33245" y="61543"/>
                  </a:lnTo>
                  <a:lnTo>
                    <a:pt x="33306" y="61362"/>
                  </a:lnTo>
                  <a:lnTo>
                    <a:pt x="33306" y="61120"/>
                  </a:lnTo>
                  <a:lnTo>
                    <a:pt x="33245" y="60758"/>
                  </a:lnTo>
                  <a:lnTo>
                    <a:pt x="33125" y="60457"/>
                  </a:lnTo>
                  <a:lnTo>
                    <a:pt x="32944" y="60276"/>
                  </a:lnTo>
                  <a:lnTo>
                    <a:pt x="32702" y="60095"/>
                  </a:lnTo>
                  <a:lnTo>
                    <a:pt x="32461" y="59974"/>
                  </a:lnTo>
                  <a:close/>
                  <a:moveTo>
                    <a:pt x="37650" y="59974"/>
                  </a:moveTo>
                  <a:lnTo>
                    <a:pt x="37408" y="60095"/>
                  </a:lnTo>
                  <a:lnTo>
                    <a:pt x="37167" y="60276"/>
                  </a:lnTo>
                  <a:lnTo>
                    <a:pt x="36986" y="60457"/>
                  </a:lnTo>
                  <a:lnTo>
                    <a:pt x="36865" y="60758"/>
                  </a:lnTo>
                  <a:lnTo>
                    <a:pt x="36805" y="61120"/>
                  </a:lnTo>
                  <a:lnTo>
                    <a:pt x="36805" y="61362"/>
                  </a:lnTo>
                  <a:lnTo>
                    <a:pt x="36865" y="61543"/>
                  </a:lnTo>
                  <a:lnTo>
                    <a:pt x="36986" y="61784"/>
                  </a:lnTo>
                  <a:lnTo>
                    <a:pt x="37107" y="61965"/>
                  </a:lnTo>
                  <a:lnTo>
                    <a:pt x="37288" y="62086"/>
                  </a:lnTo>
                  <a:lnTo>
                    <a:pt x="37529" y="62206"/>
                  </a:lnTo>
                  <a:lnTo>
                    <a:pt x="37710" y="62267"/>
                  </a:lnTo>
                  <a:lnTo>
                    <a:pt x="38193" y="62267"/>
                  </a:lnTo>
                  <a:lnTo>
                    <a:pt x="38374" y="62206"/>
                  </a:lnTo>
                  <a:lnTo>
                    <a:pt x="38615" y="62086"/>
                  </a:lnTo>
                  <a:lnTo>
                    <a:pt x="38796" y="61965"/>
                  </a:lnTo>
                  <a:lnTo>
                    <a:pt x="38917" y="61784"/>
                  </a:lnTo>
                  <a:lnTo>
                    <a:pt x="39038" y="61543"/>
                  </a:lnTo>
                  <a:lnTo>
                    <a:pt x="39098" y="61362"/>
                  </a:lnTo>
                  <a:lnTo>
                    <a:pt x="39098" y="61120"/>
                  </a:lnTo>
                  <a:lnTo>
                    <a:pt x="39038" y="60758"/>
                  </a:lnTo>
                  <a:lnTo>
                    <a:pt x="38917" y="60457"/>
                  </a:lnTo>
                  <a:lnTo>
                    <a:pt x="38736" y="60276"/>
                  </a:lnTo>
                  <a:lnTo>
                    <a:pt x="38495" y="60095"/>
                  </a:lnTo>
                  <a:lnTo>
                    <a:pt x="38253" y="59974"/>
                  </a:lnTo>
                  <a:close/>
                  <a:moveTo>
                    <a:pt x="43442" y="59974"/>
                  </a:moveTo>
                  <a:lnTo>
                    <a:pt x="43201" y="60095"/>
                  </a:lnTo>
                  <a:lnTo>
                    <a:pt x="42959" y="60276"/>
                  </a:lnTo>
                  <a:lnTo>
                    <a:pt x="42778" y="60457"/>
                  </a:lnTo>
                  <a:lnTo>
                    <a:pt x="42658" y="60758"/>
                  </a:lnTo>
                  <a:lnTo>
                    <a:pt x="42597" y="61120"/>
                  </a:lnTo>
                  <a:lnTo>
                    <a:pt x="42597" y="61362"/>
                  </a:lnTo>
                  <a:lnTo>
                    <a:pt x="42658" y="61543"/>
                  </a:lnTo>
                  <a:lnTo>
                    <a:pt x="42778" y="61784"/>
                  </a:lnTo>
                  <a:lnTo>
                    <a:pt x="42899" y="61965"/>
                  </a:lnTo>
                  <a:lnTo>
                    <a:pt x="43080" y="62086"/>
                  </a:lnTo>
                  <a:lnTo>
                    <a:pt x="43321" y="62206"/>
                  </a:lnTo>
                  <a:lnTo>
                    <a:pt x="43502" y="62267"/>
                  </a:lnTo>
                  <a:lnTo>
                    <a:pt x="43985" y="62267"/>
                  </a:lnTo>
                  <a:lnTo>
                    <a:pt x="44166" y="62206"/>
                  </a:lnTo>
                  <a:lnTo>
                    <a:pt x="44407" y="62086"/>
                  </a:lnTo>
                  <a:lnTo>
                    <a:pt x="44588" y="61965"/>
                  </a:lnTo>
                  <a:lnTo>
                    <a:pt x="44709" y="61784"/>
                  </a:lnTo>
                  <a:lnTo>
                    <a:pt x="44830" y="61543"/>
                  </a:lnTo>
                  <a:lnTo>
                    <a:pt x="44890" y="61362"/>
                  </a:lnTo>
                  <a:lnTo>
                    <a:pt x="44890" y="61120"/>
                  </a:lnTo>
                  <a:lnTo>
                    <a:pt x="44830" y="60758"/>
                  </a:lnTo>
                  <a:lnTo>
                    <a:pt x="44709" y="60457"/>
                  </a:lnTo>
                  <a:lnTo>
                    <a:pt x="44528" y="60276"/>
                  </a:lnTo>
                  <a:lnTo>
                    <a:pt x="44287" y="60095"/>
                  </a:lnTo>
                  <a:lnTo>
                    <a:pt x="44045" y="59974"/>
                  </a:lnTo>
                  <a:close/>
                  <a:moveTo>
                    <a:pt x="49234" y="59974"/>
                  </a:moveTo>
                  <a:lnTo>
                    <a:pt x="48993" y="60095"/>
                  </a:lnTo>
                  <a:lnTo>
                    <a:pt x="48752" y="60276"/>
                  </a:lnTo>
                  <a:lnTo>
                    <a:pt x="48571" y="60457"/>
                  </a:lnTo>
                  <a:lnTo>
                    <a:pt x="48450" y="60758"/>
                  </a:lnTo>
                  <a:lnTo>
                    <a:pt x="48390" y="61120"/>
                  </a:lnTo>
                  <a:lnTo>
                    <a:pt x="48390" y="61362"/>
                  </a:lnTo>
                  <a:lnTo>
                    <a:pt x="48450" y="61543"/>
                  </a:lnTo>
                  <a:lnTo>
                    <a:pt x="48571" y="61784"/>
                  </a:lnTo>
                  <a:lnTo>
                    <a:pt x="48691" y="61965"/>
                  </a:lnTo>
                  <a:lnTo>
                    <a:pt x="48872" y="62086"/>
                  </a:lnTo>
                  <a:lnTo>
                    <a:pt x="49114" y="62206"/>
                  </a:lnTo>
                  <a:lnTo>
                    <a:pt x="49295" y="62267"/>
                  </a:lnTo>
                  <a:lnTo>
                    <a:pt x="49777" y="62267"/>
                  </a:lnTo>
                  <a:lnTo>
                    <a:pt x="49958" y="62206"/>
                  </a:lnTo>
                  <a:lnTo>
                    <a:pt x="50200" y="62086"/>
                  </a:lnTo>
                  <a:lnTo>
                    <a:pt x="50381" y="61965"/>
                  </a:lnTo>
                  <a:lnTo>
                    <a:pt x="50501" y="61784"/>
                  </a:lnTo>
                  <a:lnTo>
                    <a:pt x="50622" y="61543"/>
                  </a:lnTo>
                  <a:lnTo>
                    <a:pt x="50682" y="61362"/>
                  </a:lnTo>
                  <a:lnTo>
                    <a:pt x="50682" y="61120"/>
                  </a:lnTo>
                  <a:lnTo>
                    <a:pt x="50622" y="60758"/>
                  </a:lnTo>
                  <a:lnTo>
                    <a:pt x="50501" y="60457"/>
                  </a:lnTo>
                  <a:lnTo>
                    <a:pt x="50320" y="60276"/>
                  </a:lnTo>
                  <a:lnTo>
                    <a:pt x="50079" y="60095"/>
                  </a:lnTo>
                  <a:lnTo>
                    <a:pt x="49838" y="59974"/>
                  </a:lnTo>
                  <a:close/>
                  <a:moveTo>
                    <a:pt x="55027" y="59974"/>
                  </a:moveTo>
                  <a:lnTo>
                    <a:pt x="54785" y="60095"/>
                  </a:lnTo>
                  <a:lnTo>
                    <a:pt x="54544" y="60276"/>
                  </a:lnTo>
                  <a:lnTo>
                    <a:pt x="54363" y="60457"/>
                  </a:lnTo>
                  <a:lnTo>
                    <a:pt x="54242" y="60758"/>
                  </a:lnTo>
                  <a:lnTo>
                    <a:pt x="54182" y="61120"/>
                  </a:lnTo>
                  <a:lnTo>
                    <a:pt x="54182" y="61362"/>
                  </a:lnTo>
                  <a:lnTo>
                    <a:pt x="54242" y="61543"/>
                  </a:lnTo>
                  <a:lnTo>
                    <a:pt x="54363" y="61784"/>
                  </a:lnTo>
                  <a:lnTo>
                    <a:pt x="54483" y="61965"/>
                  </a:lnTo>
                  <a:lnTo>
                    <a:pt x="54665" y="62086"/>
                  </a:lnTo>
                  <a:lnTo>
                    <a:pt x="54906" y="62206"/>
                  </a:lnTo>
                  <a:lnTo>
                    <a:pt x="55087" y="62267"/>
                  </a:lnTo>
                  <a:lnTo>
                    <a:pt x="55570" y="62267"/>
                  </a:lnTo>
                  <a:lnTo>
                    <a:pt x="55751" y="62206"/>
                  </a:lnTo>
                  <a:lnTo>
                    <a:pt x="55992" y="62086"/>
                  </a:lnTo>
                  <a:lnTo>
                    <a:pt x="56173" y="61965"/>
                  </a:lnTo>
                  <a:lnTo>
                    <a:pt x="56294" y="61784"/>
                  </a:lnTo>
                  <a:lnTo>
                    <a:pt x="56414" y="61543"/>
                  </a:lnTo>
                  <a:lnTo>
                    <a:pt x="56475" y="61362"/>
                  </a:lnTo>
                  <a:lnTo>
                    <a:pt x="56475" y="61120"/>
                  </a:lnTo>
                  <a:lnTo>
                    <a:pt x="56414" y="60758"/>
                  </a:lnTo>
                  <a:lnTo>
                    <a:pt x="56294" y="60457"/>
                  </a:lnTo>
                  <a:lnTo>
                    <a:pt x="56113" y="60276"/>
                  </a:lnTo>
                  <a:lnTo>
                    <a:pt x="55871" y="60095"/>
                  </a:lnTo>
                  <a:lnTo>
                    <a:pt x="55630" y="59974"/>
                  </a:lnTo>
                  <a:close/>
                  <a:moveTo>
                    <a:pt x="60819" y="59974"/>
                  </a:moveTo>
                  <a:lnTo>
                    <a:pt x="60577" y="60095"/>
                  </a:lnTo>
                  <a:lnTo>
                    <a:pt x="60336" y="60276"/>
                  </a:lnTo>
                  <a:lnTo>
                    <a:pt x="60155" y="60457"/>
                  </a:lnTo>
                  <a:lnTo>
                    <a:pt x="60034" y="60758"/>
                  </a:lnTo>
                  <a:lnTo>
                    <a:pt x="59974" y="61120"/>
                  </a:lnTo>
                  <a:lnTo>
                    <a:pt x="59974" y="61362"/>
                  </a:lnTo>
                  <a:lnTo>
                    <a:pt x="60034" y="61543"/>
                  </a:lnTo>
                  <a:lnTo>
                    <a:pt x="60155" y="61784"/>
                  </a:lnTo>
                  <a:lnTo>
                    <a:pt x="60276" y="61965"/>
                  </a:lnTo>
                  <a:lnTo>
                    <a:pt x="60457" y="62086"/>
                  </a:lnTo>
                  <a:lnTo>
                    <a:pt x="60698" y="62206"/>
                  </a:lnTo>
                  <a:lnTo>
                    <a:pt x="60879" y="62267"/>
                  </a:lnTo>
                  <a:lnTo>
                    <a:pt x="61362" y="62267"/>
                  </a:lnTo>
                  <a:lnTo>
                    <a:pt x="61543" y="62206"/>
                  </a:lnTo>
                  <a:lnTo>
                    <a:pt x="61784" y="62086"/>
                  </a:lnTo>
                  <a:lnTo>
                    <a:pt x="61965" y="61965"/>
                  </a:lnTo>
                  <a:lnTo>
                    <a:pt x="62086" y="61784"/>
                  </a:lnTo>
                  <a:lnTo>
                    <a:pt x="62206" y="61543"/>
                  </a:lnTo>
                  <a:lnTo>
                    <a:pt x="62267" y="61362"/>
                  </a:lnTo>
                  <a:lnTo>
                    <a:pt x="62267" y="61120"/>
                  </a:lnTo>
                  <a:lnTo>
                    <a:pt x="62206" y="60758"/>
                  </a:lnTo>
                  <a:lnTo>
                    <a:pt x="62086" y="60457"/>
                  </a:lnTo>
                  <a:lnTo>
                    <a:pt x="61905" y="60276"/>
                  </a:lnTo>
                  <a:lnTo>
                    <a:pt x="61663" y="60095"/>
                  </a:lnTo>
                  <a:lnTo>
                    <a:pt x="61422" y="59974"/>
                  </a:lnTo>
                  <a:close/>
                  <a:moveTo>
                    <a:pt x="66611" y="59974"/>
                  </a:moveTo>
                  <a:lnTo>
                    <a:pt x="66370" y="60095"/>
                  </a:lnTo>
                  <a:lnTo>
                    <a:pt x="66128" y="60276"/>
                  </a:lnTo>
                  <a:lnTo>
                    <a:pt x="65947" y="60457"/>
                  </a:lnTo>
                  <a:lnTo>
                    <a:pt x="65827" y="60758"/>
                  </a:lnTo>
                  <a:lnTo>
                    <a:pt x="65766" y="61120"/>
                  </a:lnTo>
                  <a:lnTo>
                    <a:pt x="65766" y="61362"/>
                  </a:lnTo>
                  <a:lnTo>
                    <a:pt x="65827" y="61543"/>
                  </a:lnTo>
                  <a:lnTo>
                    <a:pt x="65947" y="61784"/>
                  </a:lnTo>
                  <a:lnTo>
                    <a:pt x="66068" y="61965"/>
                  </a:lnTo>
                  <a:lnTo>
                    <a:pt x="66249" y="62086"/>
                  </a:lnTo>
                  <a:lnTo>
                    <a:pt x="66490" y="62206"/>
                  </a:lnTo>
                  <a:lnTo>
                    <a:pt x="66671" y="62267"/>
                  </a:lnTo>
                  <a:lnTo>
                    <a:pt x="67214" y="62267"/>
                  </a:lnTo>
                  <a:lnTo>
                    <a:pt x="68059" y="61120"/>
                  </a:lnTo>
                  <a:lnTo>
                    <a:pt x="67999" y="60758"/>
                  </a:lnTo>
                  <a:lnTo>
                    <a:pt x="67878" y="60457"/>
                  </a:lnTo>
                  <a:lnTo>
                    <a:pt x="67697" y="60276"/>
                  </a:lnTo>
                  <a:lnTo>
                    <a:pt x="67456" y="60095"/>
                  </a:lnTo>
                  <a:lnTo>
                    <a:pt x="67214" y="59974"/>
                  </a:lnTo>
                  <a:close/>
                  <a:moveTo>
                    <a:pt x="11645" y="62870"/>
                  </a:moveTo>
                  <a:lnTo>
                    <a:pt x="11464" y="62930"/>
                  </a:lnTo>
                  <a:lnTo>
                    <a:pt x="11223" y="63051"/>
                  </a:lnTo>
                  <a:lnTo>
                    <a:pt x="11042" y="63172"/>
                  </a:lnTo>
                  <a:lnTo>
                    <a:pt x="10921" y="63353"/>
                  </a:lnTo>
                  <a:lnTo>
                    <a:pt x="10800" y="63594"/>
                  </a:lnTo>
                  <a:lnTo>
                    <a:pt x="10740" y="63775"/>
                  </a:lnTo>
                  <a:lnTo>
                    <a:pt x="10740" y="64016"/>
                  </a:lnTo>
                  <a:lnTo>
                    <a:pt x="10740" y="64197"/>
                  </a:lnTo>
                  <a:lnTo>
                    <a:pt x="10800" y="64439"/>
                  </a:lnTo>
                  <a:lnTo>
                    <a:pt x="10981" y="64740"/>
                  </a:lnTo>
                  <a:lnTo>
                    <a:pt x="11162" y="64921"/>
                  </a:lnTo>
                  <a:lnTo>
                    <a:pt x="11464" y="65102"/>
                  </a:lnTo>
                  <a:lnTo>
                    <a:pt x="11705" y="65163"/>
                  </a:lnTo>
                  <a:lnTo>
                    <a:pt x="12128" y="65163"/>
                  </a:lnTo>
                  <a:lnTo>
                    <a:pt x="12309" y="65102"/>
                  </a:lnTo>
                  <a:lnTo>
                    <a:pt x="12550" y="64982"/>
                  </a:lnTo>
                  <a:lnTo>
                    <a:pt x="12731" y="64861"/>
                  </a:lnTo>
                  <a:lnTo>
                    <a:pt x="12852" y="64680"/>
                  </a:lnTo>
                  <a:lnTo>
                    <a:pt x="12973" y="64439"/>
                  </a:lnTo>
                  <a:lnTo>
                    <a:pt x="13033" y="64258"/>
                  </a:lnTo>
                  <a:lnTo>
                    <a:pt x="13033" y="64016"/>
                  </a:lnTo>
                  <a:lnTo>
                    <a:pt x="13033" y="63775"/>
                  </a:lnTo>
                  <a:lnTo>
                    <a:pt x="12973" y="63594"/>
                  </a:lnTo>
                  <a:lnTo>
                    <a:pt x="12852" y="63353"/>
                  </a:lnTo>
                  <a:lnTo>
                    <a:pt x="12731" y="63172"/>
                  </a:lnTo>
                  <a:lnTo>
                    <a:pt x="12550" y="63051"/>
                  </a:lnTo>
                  <a:lnTo>
                    <a:pt x="12309" y="62930"/>
                  </a:lnTo>
                  <a:lnTo>
                    <a:pt x="12128" y="62870"/>
                  </a:lnTo>
                  <a:close/>
                  <a:moveTo>
                    <a:pt x="17437" y="62870"/>
                  </a:moveTo>
                  <a:lnTo>
                    <a:pt x="17256" y="62930"/>
                  </a:lnTo>
                  <a:lnTo>
                    <a:pt x="17015" y="63051"/>
                  </a:lnTo>
                  <a:lnTo>
                    <a:pt x="16834" y="63172"/>
                  </a:lnTo>
                  <a:lnTo>
                    <a:pt x="16713" y="63353"/>
                  </a:lnTo>
                  <a:lnTo>
                    <a:pt x="16593" y="63594"/>
                  </a:lnTo>
                  <a:lnTo>
                    <a:pt x="16532" y="63775"/>
                  </a:lnTo>
                  <a:lnTo>
                    <a:pt x="16532" y="64016"/>
                  </a:lnTo>
                  <a:lnTo>
                    <a:pt x="16532" y="64258"/>
                  </a:lnTo>
                  <a:lnTo>
                    <a:pt x="16593" y="64439"/>
                  </a:lnTo>
                  <a:lnTo>
                    <a:pt x="16713" y="64680"/>
                  </a:lnTo>
                  <a:lnTo>
                    <a:pt x="16834" y="64861"/>
                  </a:lnTo>
                  <a:lnTo>
                    <a:pt x="17015" y="64982"/>
                  </a:lnTo>
                  <a:lnTo>
                    <a:pt x="17256" y="65102"/>
                  </a:lnTo>
                  <a:lnTo>
                    <a:pt x="17437" y="65163"/>
                  </a:lnTo>
                  <a:lnTo>
                    <a:pt x="17920" y="65163"/>
                  </a:lnTo>
                  <a:lnTo>
                    <a:pt x="18101" y="65102"/>
                  </a:lnTo>
                  <a:lnTo>
                    <a:pt x="18342" y="64982"/>
                  </a:lnTo>
                  <a:lnTo>
                    <a:pt x="18523" y="64861"/>
                  </a:lnTo>
                  <a:lnTo>
                    <a:pt x="18644" y="64680"/>
                  </a:lnTo>
                  <a:lnTo>
                    <a:pt x="18765" y="64439"/>
                  </a:lnTo>
                  <a:lnTo>
                    <a:pt x="18825" y="64258"/>
                  </a:lnTo>
                  <a:lnTo>
                    <a:pt x="18825" y="64016"/>
                  </a:lnTo>
                  <a:lnTo>
                    <a:pt x="18825" y="63775"/>
                  </a:lnTo>
                  <a:lnTo>
                    <a:pt x="18765" y="63594"/>
                  </a:lnTo>
                  <a:lnTo>
                    <a:pt x="18644" y="63353"/>
                  </a:lnTo>
                  <a:lnTo>
                    <a:pt x="18523" y="63172"/>
                  </a:lnTo>
                  <a:lnTo>
                    <a:pt x="18342" y="63051"/>
                  </a:lnTo>
                  <a:lnTo>
                    <a:pt x="18101" y="62930"/>
                  </a:lnTo>
                  <a:lnTo>
                    <a:pt x="17920" y="62870"/>
                  </a:lnTo>
                  <a:close/>
                  <a:moveTo>
                    <a:pt x="23230" y="62870"/>
                  </a:moveTo>
                  <a:lnTo>
                    <a:pt x="23049" y="62930"/>
                  </a:lnTo>
                  <a:lnTo>
                    <a:pt x="22807" y="63051"/>
                  </a:lnTo>
                  <a:lnTo>
                    <a:pt x="22626" y="63172"/>
                  </a:lnTo>
                  <a:lnTo>
                    <a:pt x="22506" y="63353"/>
                  </a:lnTo>
                  <a:lnTo>
                    <a:pt x="22385" y="63594"/>
                  </a:lnTo>
                  <a:lnTo>
                    <a:pt x="22325" y="63775"/>
                  </a:lnTo>
                  <a:lnTo>
                    <a:pt x="22325" y="64016"/>
                  </a:lnTo>
                  <a:lnTo>
                    <a:pt x="22325" y="64258"/>
                  </a:lnTo>
                  <a:lnTo>
                    <a:pt x="22385" y="64439"/>
                  </a:lnTo>
                  <a:lnTo>
                    <a:pt x="22506" y="64680"/>
                  </a:lnTo>
                  <a:lnTo>
                    <a:pt x="22626" y="64861"/>
                  </a:lnTo>
                  <a:lnTo>
                    <a:pt x="22807" y="64982"/>
                  </a:lnTo>
                  <a:lnTo>
                    <a:pt x="23049" y="65102"/>
                  </a:lnTo>
                  <a:lnTo>
                    <a:pt x="23230" y="65163"/>
                  </a:lnTo>
                  <a:lnTo>
                    <a:pt x="23712" y="65163"/>
                  </a:lnTo>
                  <a:lnTo>
                    <a:pt x="23893" y="65102"/>
                  </a:lnTo>
                  <a:lnTo>
                    <a:pt x="24135" y="64982"/>
                  </a:lnTo>
                  <a:lnTo>
                    <a:pt x="24316" y="64861"/>
                  </a:lnTo>
                  <a:lnTo>
                    <a:pt x="24436" y="64680"/>
                  </a:lnTo>
                  <a:lnTo>
                    <a:pt x="24557" y="64439"/>
                  </a:lnTo>
                  <a:lnTo>
                    <a:pt x="24617" y="64258"/>
                  </a:lnTo>
                  <a:lnTo>
                    <a:pt x="24617" y="64016"/>
                  </a:lnTo>
                  <a:lnTo>
                    <a:pt x="24617" y="63775"/>
                  </a:lnTo>
                  <a:lnTo>
                    <a:pt x="24557" y="63594"/>
                  </a:lnTo>
                  <a:lnTo>
                    <a:pt x="24436" y="63353"/>
                  </a:lnTo>
                  <a:lnTo>
                    <a:pt x="24316" y="63172"/>
                  </a:lnTo>
                  <a:lnTo>
                    <a:pt x="24135" y="63051"/>
                  </a:lnTo>
                  <a:lnTo>
                    <a:pt x="23893" y="62930"/>
                  </a:lnTo>
                  <a:lnTo>
                    <a:pt x="23712" y="62870"/>
                  </a:lnTo>
                  <a:close/>
                  <a:moveTo>
                    <a:pt x="29022" y="62870"/>
                  </a:moveTo>
                  <a:lnTo>
                    <a:pt x="28841" y="62930"/>
                  </a:lnTo>
                  <a:lnTo>
                    <a:pt x="28599" y="63051"/>
                  </a:lnTo>
                  <a:lnTo>
                    <a:pt x="28418" y="63172"/>
                  </a:lnTo>
                  <a:lnTo>
                    <a:pt x="28298" y="63353"/>
                  </a:lnTo>
                  <a:lnTo>
                    <a:pt x="28177" y="63594"/>
                  </a:lnTo>
                  <a:lnTo>
                    <a:pt x="28117" y="63775"/>
                  </a:lnTo>
                  <a:lnTo>
                    <a:pt x="28117" y="64016"/>
                  </a:lnTo>
                  <a:lnTo>
                    <a:pt x="28117" y="64258"/>
                  </a:lnTo>
                  <a:lnTo>
                    <a:pt x="28177" y="64439"/>
                  </a:lnTo>
                  <a:lnTo>
                    <a:pt x="28298" y="64680"/>
                  </a:lnTo>
                  <a:lnTo>
                    <a:pt x="28418" y="64861"/>
                  </a:lnTo>
                  <a:lnTo>
                    <a:pt x="28599" y="64982"/>
                  </a:lnTo>
                  <a:lnTo>
                    <a:pt x="28841" y="65102"/>
                  </a:lnTo>
                  <a:lnTo>
                    <a:pt x="29022" y="65163"/>
                  </a:lnTo>
                  <a:lnTo>
                    <a:pt x="29505" y="65163"/>
                  </a:lnTo>
                  <a:lnTo>
                    <a:pt x="29686" y="65102"/>
                  </a:lnTo>
                  <a:lnTo>
                    <a:pt x="29927" y="64982"/>
                  </a:lnTo>
                  <a:lnTo>
                    <a:pt x="30108" y="64861"/>
                  </a:lnTo>
                  <a:lnTo>
                    <a:pt x="30229" y="64680"/>
                  </a:lnTo>
                  <a:lnTo>
                    <a:pt x="30349" y="64439"/>
                  </a:lnTo>
                  <a:lnTo>
                    <a:pt x="30410" y="64258"/>
                  </a:lnTo>
                  <a:lnTo>
                    <a:pt x="30410" y="64016"/>
                  </a:lnTo>
                  <a:lnTo>
                    <a:pt x="30410" y="63775"/>
                  </a:lnTo>
                  <a:lnTo>
                    <a:pt x="30349" y="63594"/>
                  </a:lnTo>
                  <a:lnTo>
                    <a:pt x="30229" y="63353"/>
                  </a:lnTo>
                  <a:lnTo>
                    <a:pt x="30108" y="63172"/>
                  </a:lnTo>
                  <a:lnTo>
                    <a:pt x="29927" y="63051"/>
                  </a:lnTo>
                  <a:lnTo>
                    <a:pt x="29686" y="62930"/>
                  </a:lnTo>
                  <a:lnTo>
                    <a:pt x="29505" y="62870"/>
                  </a:lnTo>
                  <a:close/>
                  <a:moveTo>
                    <a:pt x="34814" y="62870"/>
                  </a:moveTo>
                  <a:lnTo>
                    <a:pt x="34633" y="62930"/>
                  </a:lnTo>
                  <a:lnTo>
                    <a:pt x="34392" y="63051"/>
                  </a:lnTo>
                  <a:lnTo>
                    <a:pt x="34211" y="63172"/>
                  </a:lnTo>
                  <a:lnTo>
                    <a:pt x="34090" y="63353"/>
                  </a:lnTo>
                  <a:lnTo>
                    <a:pt x="33969" y="63594"/>
                  </a:lnTo>
                  <a:lnTo>
                    <a:pt x="33909" y="63775"/>
                  </a:lnTo>
                  <a:lnTo>
                    <a:pt x="33909" y="64016"/>
                  </a:lnTo>
                  <a:lnTo>
                    <a:pt x="33909" y="64258"/>
                  </a:lnTo>
                  <a:lnTo>
                    <a:pt x="33969" y="64439"/>
                  </a:lnTo>
                  <a:lnTo>
                    <a:pt x="34090" y="64680"/>
                  </a:lnTo>
                  <a:lnTo>
                    <a:pt x="34211" y="64861"/>
                  </a:lnTo>
                  <a:lnTo>
                    <a:pt x="34392" y="64982"/>
                  </a:lnTo>
                  <a:lnTo>
                    <a:pt x="34633" y="65102"/>
                  </a:lnTo>
                  <a:lnTo>
                    <a:pt x="34814" y="65163"/>
                  </a:lnTo>
                  <a:lnTo>
                    <a:pt x="35297" y="65163"/>
                  </a:lnTo>
                  <a:lnTo>
                    <a:pt x="35478" y="65102"/>
                  </a:lnTo>
                  <a:lnTo>
                    <a:pt x="35719" y="64982"/>
                  </a:lnTo>
                  <a:lnTo>
                    <a:pt x="35900" y="64861"/>
                  </a:lnTo>
                  <a:lnTo>
                    <a:pt x="36021" y="64680"/>
                  </a:lnTo>
                  <a:lnTo>
                    <a:pt x="36141" y="64439"/>
                  </a:lnTo>
                  <a:lnTo>
                    <a:pt x="36202" y="64258"/>
                  </a:lnTo>
                  <a:lnTo>
                    <a:pt x="36202" y="64016"/>
                  </a:lnTo>
                  <a:lnTo>
                    <a:pt x="36202" y="63775"/>
                  </a:lnTo>
                  <a:lnTo>
                    <a:pt x="36141" y="63594"/>
                  </a:lnTo>
                  <a:lnTo>
                    <a:pt x="36021" y="63353"/>
                  </a:lnTo>
                  <a:lnTo>
                    <a:pt x="35900" y="63172"/>
                  </a:lnTo>
                  <a:lnTo>
                    <a:pt x="35719" y="63051"/>
                  </a:lnTo>
                  <a:lnTo>
                    <a:pt x="35478" y="62930"/>
                  </a:lnTo>
                  <a:lnTo>
                    <a:pt x="35297" y="62870"/>
                  </a:lnTo>
                  <a:close/>
                  <a:moveTo>
                    <a:pt x="40606" y="62870"/>
                  </a:moveTo>
                  <a:lnTo>
                    <a:pt x="40425" y="62930"/>
                  </a:lnTo>
                  <a:lnTo>
                    <a:pt x="40184" y="63051"/>
                  </a:lnTo>
                  <a:lnTo>
                    <a:pt x="40003" y="63172"/>
                  </a:lnTo>
                  <a:lnTo>
                    <a:pt x="39882" y="63353"/>
                  </a:lnTo>
                  <a:lnTo>
                    <a:pt x="39762" y="63594"/>
                  </a:lnTo>
                  <a:lnTo>
                    <a:pt x="39701" y="63775"/>
                  </a:lnTo>
                  <a:lnTo>
                    <a:pt x="39701" y="64016"/>
                  </a:lnTo>
                  <a:lnTo>
                    <a:pt x="39701" y="64258"/>
                  </a:lnTo>
                  <a:lnTo>
                    <a:pt x="39762" y="64439"/>
                  </a:lnTo>
                  <a:lnTo>
                    <a:pt x="39882" y="64680"/>
                  </a:lnTo>
                  <a:lnTo>
                    <a:pt x="40003" y="64861"/>
                  </a:lnTo>
                  <a:lnTo>
                    <a:pt x="40184" y="64982"/>
                  </a:lnTo>
                  <a:lnTo>
                    <a:pt x="40425" y="65102"/>
                  </a:lnTo>
                  <a:lnTo>
                    <a:pt x="40606" y="65163"/>
                  </a:lnTo>
                  <a:lnTo>
                    <a:pt x="41089" y="65163"/>
                  </a:lnTo>
                  <a:lnTo>
                    <a:pt x="41270" y="65102"/>
                  </a:lnTo>
                  <a:lnTo>
                    <a:pt x="41511" y="64982"/>
                  </a:lnTo>
                  <a:lnTo>
                    <a:pt x="41692" y="64861"/>
                  </a:lnTo>
                  <a:lnTo>
                    <a:pt x="41813" y="64680"/>
                  </a:lnTo>
                  <a:lnTo>
                    <a:pt x="41934" y="64439"/>
                  </a:lnTo>
                  <a:lnTo>
                    <a:pt x="41994" y="64258"/>
                  </a:lnTo>
                  <a:lnTo>
                    <a:pt x="41994" y="64016"/>
                  </a:lnTo>
                  <a:lnTo>
                    <a:pt x="41994" y="63775"/>
                  </a:lnTo>
                  <a:lnTo>
                    <a:pt x="41934" y="63594"/>
                  </a:lnTo>
                  <a:lnTo>
                    <a:pt x="41813" y="63353"/>
                  </a:lnTo>
                  <a:lnTo>
                    <a:pt x="41692" y="63172"/>
                  </a:lnTo>
                  <a:lnTo>
                    <a:pt x="41511" y="63051"/>
                  </a:lnTo>
                  <a:lnTo>
                    <a:pt x="41270" y="62930"/>
                  </a:lnTo>
                  <a:lnTo>
                    <a:pt x="41089" y="62870"/>
                  </a:lnTo>
                  <a:close/>
                  <a:moveTo>
                    <a:pt x="46399" y="62870"/>
                  </a:moveTo>
                  <a:lnTo>
                    <a:pt x="46218" y="62930"/>
                  </a:lnTo>
                  <a:lnTo>
                    <a:pt x="45976" y="63051"/>
                  </a:lnTo>
                  <a:lnTo>
                    <a:pt x="45795" y="63172"/>
                  </a:lnTo>
                  <a:lnTo>
                    <a:pt x="45674" y="63353"/>
                  </a:lnTo>
                  <a:lnTo>
                    <a:pt x="45554" y="63594"/>
                  </a:lnTo>
                  <a:lnTo>
                    <a:pt x="45493" y="63775"/>
                  </a:lnTo>
                  <a:lnTo>
                    <a:pt x="45493" y="64016"/>
                  </a:lnTo>
                  <a:lnTo>
                    <a:pt x="45493" y="64258"/>
                  </a:lnTo>
                  <a:lnTo>
                    <a:pt x="45554" y="64439"/>
                  </a:lnTo>
                  <a:lnTo>
                    <a:pt x="45674" y="64680"/>
                  </a:lnTo>
                  <a:lnTo>
                    <a:pt x="45795" y="64861"/>
                  </a:lnTo>
                  <a:lnTo>
                    <a:pt x="45976" y="64982"/>
                  </a:lnTo>
                  <a:lnTo>
                    <a:pt x="46218" y="65102"/>
                  </a:lnTo>
                  <a:lnTo>
                    <a:pt x="46399" y="65163"/>
                  </a:lnTo>
                  <a:lnTo>
                    <a:pt x="46881" y="65163"/>
                  </a:lnTo>
                  <a:lnTo>
                    <a:pt x="47062" y="65102"/>
                  </a:lnTo>
                  <a:lnTo>
                    <a:pt x="47304" y="64982"/>
                  </a:lnTo>
                  <a:lnTo>
                    <a:pt x="47485" y="64861"/>
                  </a:lnTo>
                  <a:lnTo>
                    <a:pt x="47605" y="64680"/>
                  </a:lnTo>
                  <a:lnTo>
                    <a:pt x="47726" y="64439"/>
                  </a:lnTo>
                  <a:lnTo>
                    <a:pt x="47786" y="64258"/>
                  </a:lnTo>
                  <a:lnTo>
                    <a:pt x="47786" y="64016"/>
                  </a:lnTo>
                  <a:lnTo>
                    <a:pt x="47786" y="63775"/>
                  </a:lnTo>
                  <a:lnTo>
                    <a:pt x="47726" y="63594"/>
                  </a:lnTo>
                  <a:lnTo>
                    <a:pt x="47605" y="63353"/>
                  </a:lnTo>
                  <a:lnTo>
                    <a:pt x="47485" y="63172"/>
                  </a:lnTo>
                  <a:lnTo>
                    <a:pt x="47304" y="63051"/>
                  </a:lnTo>
                  <a:lnTo>
                    <a:pt x="47062" y="62930"/>
                  </a:lnTo>
                  <a:lnTo>
                    <a:pt x="46881" y="62870"/>
                  </a:lnTo>
                  <a:close/>
                  <a:moveTo>
                    <a:pt x="52191" y="62870"/>
                  </a:moveTo>
                  <a:lnTo>
                    <a:pt x="52010" y="62930"/>
                  </a:lnTo>
                  <a:lnTo>
                    <a:pt x="51768" y="63051"/>
                  </a:lnTo>
                  <a:lnTo>
                    <a:pt x="51587" y="63172"/>
                  </a:lnTo>
                  <a:lnTo>
                    <a:pt x="51467" y="63353"/>
                  </a:lnTo>
                  <a:lnTo>
                    <a:pt x="51346" y="63594"/>
                  </a:lnTo>
                  <a:lnTo>
                    <a:pt x="51286" y="63775"/>
                  </a:lnTo>
                  <a:lnTo>
                    <a:pt x="51286" y="64016"/>
                  </a:lnTo>
                  <a:lnTo>
                    <a:pt x="51286" y="64258"/>
                  </a:lnTo>
                  <a:lnTo>
                    <a:pt x="51346" y="64439"/>
                  </a:lnTo>
                  <a:lnTo>
                    <a:pt x="51467" y="64680"/>
                  </a:lnTo>
                  <a:lnTo>
                    <a:pt x="51587" y="64861"/>
                  </a:lnTo>
                  <a:lnTo>
                    <a:pt x="51768" y="64982"/>
                  </a:lnTo>
                  <a:lnTo>
                    <a:pt x="52010" y="65102"/>
                  </a:lnTo>
                  <a:lnTo>
                    <a:pt x="52191" y="65163"/>
                  </a:lnTo>
                  <a:lnTo>
                    <a:pt x="52673" y="65163"/>
                  </a:lnTo>
                  <a:lnTo>
                    <a:pt x="52854" y="65102"/>
                  </a:lnTo>
                  <a:lnTo>
                    <a:pt x="53096" y="64982"/>
                  </a:lnTo>
                  <a:lnTo>
                    <a:pt x="53277" y="64861"/>
                  </a:lnTo>
                  <a:lnTo>
                    <a:pt x="53397" y="64680"/>
                  </a:lnTo>
                  <a:lnTo>
                    <a:pt x="53518" y="64439"/>
                  </a:lnTo>
                  <a:lnTo>
                    <a:pt x="53578" y="64258"/>
                  </a:lnTo>
                  <a:lnTo>
                    <a:pt x="53578" y="64016"/>
                  </a:lnTo>
                  <a:lnTo>
                    <a:pt x="53578" y="63775"/>
                  </a:lnTo>
                  <a:lnTo>
                    <a:pt x="53518" y="63594"/>
                  </a:lnTo>
                  <a:lnTo>
                    <a:pt x="53397" y="63353"/>
                  </a:lnTo>
                  <a:lnTo>
                    <a:pt x="53277" y="63172"/>
                  </a:lnTo>
                  <a:lnTo>
                    <a:pt x="53096" y="63051"/>
                  </a:lnTo>
                  <a:lnTo>
                    <a:pt x="52854" y="62930"/>
                  </a:lnTo>
                  <a:lnTo>
                    <a:pt x="52673" y="62870"/>
                  </a:lnTo>
                  <a:close/>
                  <a:moveTo>
                    <a:pt x="57983" y="62870"/>
                  </a:moveTo>
                  <a:lnTo>
                    <a:pt x="57802" y="62930"/>
                  </a:lnTo>
                  <a:lnTo>
                    <a:pt x="57561" y="63051"/>
                  </a:lnTo>
                  <a:lnTo>
                    <a:pt x="57380" y="63172"/>
                  </a:lnTo>
                  <a:lnTo>
                    <a:pt x="57259" y="63353"/>
                  </a:lnTo>
                  <a:lnTo>
                    <a:pt x="57138" y="63594"/>
                  </a:lnTo>
                  <a:lnTo>
                    <a:pt x="57078" y="63775"/>
                  </a:lnTo>
                  <a:lnTo>
                    <a:pt x="57078" y="64016"/>
                  </a:lnTo>
                  <a:lnTo>
                    <a:pt x="57078" y="64258"/>
                  </a:lnTo>
                  <a:lnTo>
                    <a:pt x="57138" y="64439"/>
                  </a:lnTo>
                  <a:lnTo>
                    <a:pt x="57259" y="64680"/>
                  </a:lnTo>
                  <a:lnTo>
                    <a:pt x="57380" y="64861"/>
                  </a:lnTo>
                  <a:lnTo>
                    <a:pt x="57561" y="64982"/>
                  </a:lnTo>
                  <a:lnTo>
                    <a:pt x="57802" y="65102"/>
                  </a:lnTo>
                  <a:lnTo>
                    <a:pt x="57983" y="65163"/>
                  </a:lnTo>
                  <a:lnTo>
                    <a:pt x="58466" y="65163"/>
                  </a:lnTo>
                  <a:lnTo>
                    <a:pt x="58647" y="65102"/>
                  </a:lnTo>
                  <a:lnTo>
                    <a:pt x="58888" y="64982"/>
                  </a:lnTo>
                  <a:lnTo>
                    <a:pt x="59069" y="64861"/>
                  </a:lnTo>
                  <a:lnTo>
                    <a:pt x="59190" y="64680"/>
                  </a:lnTo>
                  <a:lnTo>
                    <a:pt x="59310" y="64439"/>
                  </a:lnTo>
                  <a:lnTo>
                    <a:pt x="59371" y="64258"/>
                  </a:lnTo>
                  <a:lnTo>
                    <a:pt x="59371" y="64016"/>
                  </a:lnTo>
                  <a:lnTo>
                    <a:pt x="59371" y="63775"/>
                  </a:lnTo>
                  <a:lnTo>
                    <a:pt x="59310" y="63594"/>
                  </a:lnTo>
                  <a:lnTo>
                    <a:pt x="59190" y="63353"/>
                  </a:lnTo>
                  <a:lnTo>
                    <a:pt x="59069" y="63172"/>
                  </a:lnTo>
                  <a:lnTo>
                    <a:pt x="58888" y="63051"/>
                  </a:lnTo>
                  <a:lnTo>
                    <a:pt x="58647" y="62930"/>
                  </a:lnTo>
                  <a:lnTo>
                    <a:pt x="58466" y="62870"/>
                  </a:lnTo>
                  <a:close/>
                  <a:moveTo>
                    <a:pt x="63775" y="62870"/>
                  </a:moveTo>
                  <a:lnTo>
                    <a:pt x="63594" y="62930"/>
                  </a:lnTo>
                  <a:lnTo>
                    <a:pt x="63353" y="63051"/>
                  </a:lnTo>
                  <a:lnTo>
                    <a:pt x="63172" y="63172"/>
                  </a:lnTo>
                  <a:lnTo>
                    <a:pt x="63051" y="63353"/>
                  </a:lnTo>
                  <a:lnTo>
                    <a:pt x="62931" y="63594"/>
                  </a:lnTo>
                  <a:lnTo>
                    <a:pt x="62870" y="63775"/>
                  </a:lnTo>
                  <a:lnTo>
                    <a:pt x="62870" y="64016"/>
                  </a:lnTo>
                  <a:lnTo>
                    <a:pt x="62870" y="64258"/>
                  </a:lnTo>
                  <a:lnTo>
                    <a:pt x="62931" y="64439"/>
                  </a:lnTo>
                  <a:lnTo>
                    <a:pt x="63051" y="64680"/>
                  </a:lnTo>
                  <a:lnTo>
                    <a:pt x="63172" y="64861"/>
                  </a:lnTo>
                  <a:lnTo>
                    <a:pt x="63353" y="64982"/>
                  </a:lnTo>
                  <a:lnTo>
                    <a:pt x="63594" y="65102"/>
                  </a:lnTo>
                  <a:lnTo>
                    <a:pt x="63775" y="65163"/>
                  </a:lnTo>
                  <a:lnTo>
                    <a:pt x="64198" y="65163"/>
                  </a:lnTo>
                  <a:lnTo>
                    <a:pt x="64439" y="65102"/>
                  </a:lnTo>
                  <a:lnTo>
                    <a:pt x="64741" y="64921"/>
                  </a:lnTo>
                  <a:lnTo>
                    <a:pt x="64922" y="64740"/>
                  </a:lnTo>
                  <a:lnTo>
                    <a:pt x="65103" y="64439"/>
                  </a:lnTo>
                  <a:lnTo>
                    <a:pt x="65163" y="64197"/>
                  </a:lnTo>
                  <a:lnTo>
                    <a:pt x="65163" y="64016"/>
                  </a:lnTo>
                  <a:lnTo>
                    <a:pt x="65163" y="63775"/>
                  </a:lnTo>
                  <a:lnTo>
                    <a:pt x="65103" y="63594"/>
                  </a:lnTo>
                  <a:lnTo>
                    <a:pt x="64982" y="63353"/>
                  </a:lnTo>
                  <a:lnTo>
                    <a:pt x="64861" y="63172"/>
                  </a:lnTo>
                  <a:lnTo>
                    <a:pt x="64680" y="63051"/>
                  </a:lnTo>
                  <a:lnTo>
                    <a:pt x="64439" y="62930"/>
                  </a:lnTo>
                  <a:lnTo>
                    <a:pt x="64258" y="62870"/>
                  </a:lnTo>
                  <a:close/>
                  <a:moveTo>
                    <a:pt x="14541" y="65766"/>
                  </a:moveTo>
                  <a:lnTo>
                    <a:pt x="14360" y="65826"/>
                  </a:lnTo>
                  <a:lnTo>
                    <a:pt x="14119" y="65947"/>
                  </a:lnTo>
                  <a:lnTo>
                    <a:pt x="13938" y="66068"/>
                  </a:lnTo>
                  <a:lnTo>
                    <a:pt x="13817" y="66249"/>
                  </a:lnTo>
                  <a:lnTo>
                    <a:pt x="13697" y="66490"/>
                  </a:lnTo>
                  <a:lnTo>
                    <a:pt x="13636" y="66671"/>
                  </a:lnTo>
                  <a:lnTo>
                    <a:pt x="13636" y="66912"/>
                  </a:lnTo>
                  <a:lnTo>
                    <a:pt x="13636" y="67214"/>
                  </a:lnTo>
                  <a:lnTo>
                    <a:pt x="14783" y="68059"/>
                  </a:lnTo>
                  <a:lnTo>
                    <a:pt x="15024" y="68059"/>
                  </a:lnTo>
                  <a:lnTo>
                    <a:pt x="15205" y="67999"/>
                  </a:lnTo>
                  <a:lnTo>
                    <a:pt x="15446" y="67878"/>
                  </a:lnTo>
                  <a:lnTo>
                    <a:pt x="15627" y="67757"/>
                  </a:lnTo>
                  <a:lnTo>
                    <a:pt x="15748" y="67576"/>
                  </a:lnTo>
                  <a:lnTo>
                    <a:pt x="15869" y="67335"/>
                  </a:lnTo>
                  <a:lnTo>
                    <a:pt x="15929" y="67154"/>
                  </a:lnTo>
                  <a:lnTo>
                    <a:pt x="15929" y="66912"/>
                  </a:lnTo>
                  <a:lnTo>
                    <a:pt x="15929" y="66671"/>
                  </a:lnTo>
                  <a:lnTo>
                    <a:pt x="15869" y="66490"/>
                  </a:lnTo>
                  <a:lnTo>
                    <a:pt x="15748" y="66249"/>
                  </a:lnTo>
                  <a:lnTo>
                    <a:pt x="15627" y="66068"/>
                  </a:lnTo>
                  <a:lnTo>
                    <a:pt x="15446" y="65947"/>
                  </a:lnTo>
                  <a:lnTo>
                    <a:pt x="15205" y="65826"/>
                  </a:lnTo>
                  <a:lnTo>
                    <a:pt x="15024" y="65766"/>
                  </a:lnTo>
                  <a:close/>
                  <a:moveTo>
                    <a:pt x="20333" y="65766"/>
                  </a:moveTo>
                  <a:lnTo>
                    <a:pt x="20152" y="65826"/>
                  </a:lnTo>
                  <a:lnTo>
                    <a:pt x="19911" y="65947"/>
                  </a:lnTo>
                  <a:lnTo>
                    <a:pt x="19730" y="66068"/>
                  </a:lnTo>
                  <a:lnTo>
                    <a:pt x="19609" y="66249"/>
                  </a:lnTo>
                  <a:lnTo>
                    <a:pt x="19489" y="66490"/>
                  </a:lnTo>
                  <a:lnTo>
                    <a:pt x="19428" y="66671"/>
                  </a:lnTo>
                  <a:lnTo>
                    <a:pt x="19428" y="66912"/>
                  </a:lnTo>
                  <a:lnTo>
                    <a:pt x="19428" y="67154"/>
                  </a:lnTo>
                  <a:lnTo>
                    <a:pt x="19489" y="67335"/>
                  </a:lnTo>
                  <a:lnTo>
                    <a:pt x="19609" y="67576"/>
                  </a:lnTo>
                  <a:lnTo>
                    <a:pt x="19730" y="67757"/>
                  </a:lnTo>
                  <a:lnTo>
                    <a:pt x="19911" y="67878"/>
                  </a:lnTo>
                  <a:lnTo>
                    <a:pt x="20152" y="67999"/>
                  </a:lnTo>
                  <a:lnTo>
                    <a:pt x="20333" y="68059"/>
                  </a:lnTo>
                  <a:lnTo>
                    <a:pt x="20816" y="68059"/>
                  </a:lnTo>
                  <a:lnTo>
                    <a:pt x="20997" y="67999"/>
                  </a:lnTo>
                  <a:lnTo>
                    <a:pt x="21239" y="67878"/>
                  </a:lnTo>
                  <a:lnTo>
                    <a:pt x="21420" y="67757"/>
                  </a:lnTo>
                  <a:lnTo>
                    <a:pt x="21540" y="67576"/>
                  </a:lnTo>
                  <a:lnTo>
                    <a:pt x="21661" y="67335"/>
                  </a:lnTo>
                  <a:lnTo>
                    <a:pt x="21721" y="67154"/>
                  </a:lnTo>
                  <a:lnTo>
                    <a:pt x="21721" y="66912"/>
                  </a:lnTo>
                  <a:lnTo>
                    <a:pt x="21721" y="66671"/>
                  </a:lnTo>
                  <a:lnTo>
                    <a:pt x="21661" y="66490"/>
                  </a:lnTo>
                  <a:lnTo>
                    <a:pt x="21540" y="66249"/>
                  </a:lnTo>
                  <a:lnTo>
                    <a:pt x="21420" y="66068"/>
                  </a:lnTo>
                  <a:lnTo>
                    <a:pt x="21239" y="65947"/>
                  </a:lnTo>
                  <a:lnTo>
                    <a:pt x="20997" y="65826"/>
                  </a:lnTo>
                  <a:lnTo>
                    <a:pt x="20816" y="65766"/>
                  </a:lnTo>
                  <a:close/>
                  <a:moveTo>
                    <a:pt x="26126" y="65766"/>
                  </a:moveTo>
                  <a:lnTo>
                    <a:pt x="25945" y="65826"/>
                  </a:lnTo>
                  <a:lnTo>
                    <a:pt x="25703" y="65947"/>
                  </a:lnTo>
                  <a:lnTo>
                    <a:pt x="25522" y="66068"/>
                  </a:lnTo>
                  <a:lnTo>
                    <a:pt x="25402" y="66249"/>
                  </a:lnTo>
                  <a:lnTo>
                    <a:pt x="25281" y="66490"/>
                  </a:lnTo>
                  <a:lnTo>
                    <a:pt x="25221" y="66671"/>
                  </a:lnTo>
                  <a:lnTo>
                    <a:pt x="25221" y="66912"/>
                  </a:lnTo>
                  <a:lnTo>
                    <a:pt x="25221" y="67154"/>
                  </a:lnTo>
                  <a:lnTo>
                    <a:pt x="25281" y="67335"/>
                  </a:lnTo>
                  <a:lnTo>
                    <a:pt x="25402" y="67576"/>
                  </a:lnTo>
                  <a:lnTo>
                    <a:pt x="25522" y="67757"/>
                  </a:lnTo>
                  <a:lnTo>
                    <a:pt x="25703" y="67878"/>
                  </a:lnTo>
                  <a:lnTo>
                    <a:pt x="25945" y="67999"/>
                  </a:lnTo>
                  <a:lnTo>
                    <a:pt x="26126" y="68059"/>
                  </a:lnTo>
                  <a:lnTo>
                    <a:pt x="26608" y="68059"/>
                  </a:lnTo>
                  <a:lnTo>
                    <a:pt x="26789" y="67999"/>
                  </a:lnTo>
                  <a:lnTo>
                    <a:pt x="27031" y="67878"/>
                  </a:lnTo>
                  <a:lnTo>
                    <a:pt x="27212" y="67757"/>
                  </a:lnTo>
                  <a:lnTo>
                    <a:pt x="27332" y="67576"/>
                  </a:lnTo>
                  <a:lnTo>
                    <a:pt x="27453" y="67335"/>
                  </a:lnTo>
                  <a:lnTo>
                    <a:pt x="27513" y="67154"/>
                  </a:lnTo>
                  <a:lnTo>
                    <a:pt x="27513" y="66912"/>
                  </a:lnTo>
                  <a:lnTo>
                    <a:pt x="27513" y="66671"/>
                  </a:lnTo>
                  <a:lnTo>
                    <a:pt x="27453" y="66490"/>
                  </a:lnTo>
                  <a:lnTo>
                    <a:pt x="27332" y="66249"/>
                  </a:lnTo>
                  <a:lnTo>
                    <a:pt x="27212" y="66068"/>
                  </a:lnTo>
                  <a:lnTo>
                    <a:pt x="27031" y="65947"/>
                  </a:lnTo>
                  <a:lnTo>
                    <a:pt x="26789" y="65826"/>
                  </a:lnTo>
                  <a:lnTo>
                    <a:pt x="26608" y="65766"/>
                  </a:lnTo>
                  <a:close/>
                  <a:moveTo>
                    <a:pt x="31918" y="65766"/>
                  </a:moveTo>
                  <a:lnTo>
                    <a:pt x="31737" y="65826"/>
                  </a:lnTo>
                  <a:lnTo>
                    <a:pt x="31496" y="65947"/>
                  </a:lnTo>
                  <a:lnTo>
                    <a:pt x="31315" y="66068"/>
                  </a:lnTo>
                  <a:lnTo>
                    <a:pt x="31194" y="66249"/>
                  </a:lnTo>
                  <a:lnTo>
                    <a:pt x="31073" y="66490"/>
                  </a:lnTo>
                  <a:lnTo>
                    <a:pt x="31013" y="66671"/>
                  </a:lnTo>
                  <a:lnTo>
                    <a:pt x="31013" y="66912"/>
                  </a:lnTo>
                  <a:lnTo>
                    <a:pt x="31013" y="67154"/>
                  </a:lnTo>
                  <a:lnTo>
                    <a:pt x="31073" y="67335"/>
                  </a:lnTo>
                  <a:lnTo>
                    <a:pt x="31194" y="67576"/>
                  </a:lnTo>
                  <a:lnTo>
                    <a:pt x="31315" y="67757"/>
                  </a:lnTo>
                  <a:lnTo>
                    <a:pt x="31496" y="67878"/>
                  </a:lnTo>
                  <a:lnTo>
                    <a:pt x="31737" y="67999"/>
                  </a:lnTo>
                  <a:lnTo>
                    <a:pt x="31918" y="68059"/>
                  </a:lnTo>
                  <a:lnTo>
                    <a:pt x="32401" y="68059"/>
                  </a:lnTo>
                  <a:lnTo>
                    <a:pt x="32582" y="67999"/>
                  </a:lnTo>
                  <a:lnTo>
                    <a:pt x="32823" y="67878"/>
                  </a:lnTo>
                  <a:lnTo>
                    <a:pt x="33004" y="67757"/>
                  </a:lnTo>
                  <a:lnTo>
                    <a:pt x="33125" y="67576"/>
                  </a:lnTo>
                  <a:lnTo>
                    <a:pt x="33245" y="67335"/>
                  </a:lnTo>
                  <a:lnTo>
                    <a:pt x="33306" y="67154"/>
                  </a:lnTo>
                  <a:lnTo>
                    <a:pt x="33306" y="66912"/>
                  </a:lnTo>
                  <a:lnTo>
                    <a:pt x="33306" y="66671"/>
                  </a:lnTo>
                  <a:lnTo>
                    <a:pt x="33245" y="66490"/>
                  </a:lnTo>
                  <a:lnTo>
                    <a:pt x="33125" y="66249"/>
                  </a:lnTo>
                  <a:lnTo>
                    <a:pt x="33004" y="66068"/>
                  </a:lnTo>
                  <a:lnTo>
                    <a:pt x="32823" y="65947"/>
                  </a:lnTo>
                  <a:lnTo>
                    <a:pt x="32582" y="65826"/>
                  </a:lnTo>
                  <a:lnTo>
                    <a:pt x="32401" y="65766"/>
                  </a:lnTo>
                  <a:close/>
                  <a:moveTo>
                    <a:pt x="37710" y="65766"/>
                  </a:moveTo>
                  <a:lnTo>
                    <a:pt x="37529" y="65826"/>
                  </a:lnTo>
                  <a:lnTo>
                    <a:pt x="37288" y="65947"/>
                  </a:lnTo>
                  <a:lnTo>
                    <a:pt x="37107" y="66068"/>
                  </a:lnTo>
                  <a:lnTo>
                    <a:pt x="36986" y="66249"/>
                  </a:lnTo>
                  <a:lnTo>
                    <a:pt x="36865" y="66490"/>
                  </a:lnTo>
                  <a:lnTo>
                    <a:pt x="36805" y="66671"/>
                  </a:lnTo>
                  <a:lnTo>
                    <a:pt x="36805" y="66912"/>
                  </a:lnTo>
                  <a:lnTo>
                    <a:pt x="36805" y="67154"/>
                  </a:lnTo>
                  <a:lnTo>
                    <a:pt x="36865" y="67335"/>
                  </a:lnTo>
                  <a:lnTo>
                    <a:pt x="36986" y="67576"/>
                  </a:lnTo>
                  <a:lnTo>
                    <a:pt x="37107" y="67757"/>
                  </a:lnTo>
                  <a:lnTo>
                    <a:pt x="37288" y="67878"/>
                  </a:lnTo>
                  <a:lnTo>
                    <a:pt x="37529" y="67999"/>
                  </a:lnTo>
                  <a:lnTo>
                    <a:pt x="37710" y="68059"/>
                  </a:lnTo>
                  <a:lnTo>
                    <a:pt x="38193" y="68059"/>
                  </a:lnTo>
                  <a:lnTo>
                    <a:pt x="38374" y="67999"/>
                  </a:lnTo>
                  <a:lnTo>
                    <a:pt x="38615" y="67878"/>
                  </a:lnTo>
                  <a:lnTo>
                    <a:pt x="38796" y="67757"/>
                  </a:lnTo>
                  <a:lnTo>
                    <a:pt x="38917" y="67576"/>
                  </a:lnTo>
                  <a:lnTo>
                    <a:pt x="39038" y="67335"/>
                  </a:lnTo>
                  <a:lnTo>
                    <a:pt x="39098" y="67154"/>
                  </a:lnTo>
                  <a:lnTo>
                    <a:pt x="39098" y="66912"/>
                  </a:lnTo>
                  <a:lnTo>
                    <a:pt x="39098" y="66671"/>
                  </a:lnTo>
                  <a:lnTo>
                    <a:pt x="39038" y="66490"/>
                  </a:lnTo>
                  <a:lnTo>
                    <a:pt x="38917" y="66249"/>
                  </a:lnTo>
                  <a:lnTo>
                    <a:pt x="38796" y="66068"/>
                  </a:lnTo>
                  <a:lnTo>
                    <a:pt x="38615" y="65947"/>
                  </a:lnTo>
                  <a:lnTo>
                    <a:pt x="38374" y="65826"/>
                  </a:lnTo>
                  <a:lnTo>
                    <a:pt x="38193" y="65766"/>
                  </a:lnTo>
                  <a:close/>
                  <a:moveTo>
                    <a:pt x="43502" y="65766"/>
                  </a:moveTo>
                  <a:lnTo>
                    <a:pt x="43321" y="65826"/>
                  </a:lnTo>
                  <a:lnTo>
                    <a:pt x="43080" y="65947"/>
                  </a:lnTo>
                  <a:lnTo>
                    <a:pt x="42899" y="66068"/>
                  </a:lnTo>
                  <a:lnTo>
                    <a:pt x="42778" y="66249"/>
                  </a:lnTo>
                  <a:lnTo>
                    <a:pt x="42658" y="66490"/>
                  </a:lnTo>
                  <a:lnTo>
                    <a:pt x="42597" y="66671"/>
                  </a:lnTo>
                  <a:lnTo>
                    <a:pt x="42597" y="66912"/>
                  </a:lnTo>
                  <a:lnTo>
                    <a:pt x="42597" y="67154"/>
                  </a:lnTo>
                  <a:lnTo>
                    <a:pt x="42658" y="67335"/>
                  </a:lnTo>
                  <a:lnTo>
                    <a:pt x="42778" y="67576"/>
                  </a:lnTo>
                  <a:lnTo>
                    <a:pt x="42899" y="67757"/>
                  </a:lnTo>
                  <a:lnTo>
                    <a:pt x="43080" y="67878"/>
                  </a:lnTo>
                  <a:lnTo>
                    <a:pt x="43321" y="67999"/>
                  </a:lnTo>
                  <a:lnTo>
                    <a:pt x="43502" y="68059"/>
                  </a:lnTo>
                  <a:lnTo>
                    <a:pt x="43985" y="68059"/>
                  </a:lnTo>
                  <a:lnTo>
                    <a:pt x="44166" y="67999"/>
                  </a:lnTo>
                  <a:lnTo>
                    <a:pt x="44407" y="67878"/>
                  </a:lnTo>
                  <a:lnTo>
                    <a:pt x="44588" y="67757"/>
                  </a:lnTo>
                  <a:lnTo>
                    <a:pt x="44709" y="67576"/>
                  </a:lnTo>
                  <a:lnTo>
                    <a:pt x="44830" y="67335"/>
                  </a:lnTo>
                  <a:lnTo>
                    <a:pt x="44890" y="67154"/>
                  </a:lnTo>
                  <a:lnTo>
                    <a:pt x="44890" y="66912"/>
                  </a:lnTo>
                  <a:lnTo>
                    <a:pt x="44890" y="66671"/>
                  </a:lnTo>
                  <a:lnTo>
                    <a:pt x="44830" y="66490"/>
                  </a:lnTo>
                  <a:lnTo>
                    <a:pt x="44709" y="66249"/>
                  </a:lnTo>
                  <a:lnTo>
                    <a:pt x="44588" y="66068"/>
                  </a:lnTo>
                  <a:lnTo>
                    <a:pt x="44407" y="65947"/>
                  </a:lnTo>
                  <a:lnTo>
                    <a:pt x="44166" y="65826"/>
                  </a:lnTo>
                  <a:lnTo>
                    <a:pt x="43985" y="65766"/>
                  </a:lnTo>
                  <a:close/>
                  <a:moveTo>
                    <a:pt x="49295" y="65766"/>
                  </a:moveTo>
                  <a:lnTo>
                    <a:pt x="49114" y="65826"/>
                  </a:lnTo>
                  <a:lnTo>
                    <a:pt x="48872" y="65947"/>
                  </a:lnTo>
                  <a:lnTo>
                    <a:pt x="48691" y="66068"/>
                  </a:lnTo>
                  <a:lnTo>
                    <a:pt x="48571" y="66249"/>
                  </a:lnTo>
                  <a:lnTo>
                    <a:pt x="48450" y="66490"/>
                  </a:lnTo>
                  <a:lnTo>
                    <a:pt x="48390" y="66671"/>
                  </a:lnTo>
                  <a:lnTo>
                    <a:pt x="48390" y="66912"/>
                  </a:lnTo>
                  <a:lnTo>
                    <a:pt x="48390" y="67154"/>
                  </a:lnTo>
                  <a:lnTo>
                    <a:pt x="48450" y="67335"/>
                  </a:lnTo>
                  <a:lnTo>
                    <a:pt x="48571" y="67576"/>
                  </a:lnTo>
                  <a:lnTo>
                    <a:pt x="48691" y="67757"/>
                  </a:lnTo>
                  <a:lnTo>
                    <a:pt x="48872" y="67878"/>
                  </a:lnTo>
                  <a:lnTo>
                    <a:pt x="49114" y="67999"/>
                  </a:lnTo>
                  <a:lnTo>
                    <a:pt x="49295" y="68059"/>
                  </a:lnTo>
                  <a:lnTo>
                    <a:pt x="49777" y="68059"/>
                  </a:lnTo>
                  <a:lnTo>
                    <a:pt x="49958" y="67999"/>
                  </a:lnTo>
                  <a:lnTo>
                    <a:pt x="50200" y="67878"/>
                  </a:lnTo>
                  <a:lnTo>
                    <a:pt x="50381" y="67757"/>
                  </a:lnTo>
                  <a:lnTo>
                    <a:pt x="50501" y="67576"/>
                  </a:lnTo>
                  <a:lnTo>
                    <a:pt x="50622" y="67335"/>
                  </a:lnTo>
                  <a:lnTo>
                    <a:pt x="50682" y="67154"/>
                  </a:lnTo>
                  <a:lnTo>
                    <a:pt x="50682" y="66912"/>
                  </a:lnTo>
                  <a:lnTo>
                    <a:pt x="50682" y="66671"/>
                  </a:lnTo>
                  <a:lnTo>
                    <a:pt x="50622" y="66490"/>
                  </a:lnTo>
                  <a:lnTo>
                    <a:pt x="50501" y="66249"/>
                  </a:lnTo>
                  <a:lnTo>
                    <a:pt x="50381" y="66068"/>
                  </a:lnTo>
                  <a:lnTo>
                    <a:pt x="50200" y="65947"/>
                  </a:lnTo>
                  <a:lnTo>
                    <a:pt x="49958" y="65826"/>
                  </a:lnTo>
                  <a:lnTo>
                    <a:pt x="49777" y="65766"/>
                  </a:lnTo>
                  <a:close/>
                  <a:moveTo>
                    <a:pt x="55087" y="65766"/>
                  </a:moveTo>
                  <a:lnTo>
                    <a:pt x="54906" y="65826"/>
                  </a:lnTo>
                  <a:lnTo>
                    <a:pt x="54665" y="65947"/>
                  </a:lnTo>
                  <a:lnTo>
                    <a:pt x="54483" y="66068"/>
                  </a:lnTo>
                  <a:lnTo>
                    <a:pt x="54363" y="66249"/>
                  </a:lnTo>
                  <a:lnTo>
                    <a:pt x="54242" y="66490"/>
                  </a:lnTo>
                  <a:lnTo>
                    <a:pt x="54182" y="66671"/>
                  </a:lnTo>
                  <a:lnTo>
                    <a:pt x="54182" y="66912"/>
                  </a:lnTo>
                  <a:lnTo>
                    <a:pt x="54182" y="67154"/>
                  </a:lnTo>
                  <a:lnTo>
                    <a:pt x="54242" y="67335"/>
                  </a:lnTo>
                  <a:lnTo>
                    <a:pt x="54363" y="67576"/>
                  </a:lnTo>
                  <a:lnTo>
                    <a:pt x="54483" y="67757"/>
                  </a:lnTo>
                  <a:lnTo>
                    <a:pt x="54665" y="67878"/>
                  </a:lnTo>
                  <a:lnTo>
                    <a:pt x="54906" y="67999"/>
                  </a:lnTo>
                  <a:lnTo>
                    <a:pt x="55087" y="68059"/>
                  </a:lnTo>
                  <a:lnTo>
                    <a:pt x="55570" y="68059"/>
                  </a:lnTo>
                  <a:lnTo>
                    <a:pt x="55751" y="67999"/>
                  </a:lnTo>
                  <a:lnTo>
                    <a:pt x="55992" y="67878"/>
                  </a:lnTo>
                  <a:lnTo>
                    <a:pt x="56173" y="67757"/>
                  </a:lnTo>
                  <a:lnTo>
                    <a:pt x="56294" y="67576"/>
                  </a:lnTo>
                  <a:lnTo>
                    <a:pt x="56414" y="67335"/>
                  </a:lnTo>
                  <a:lnTo>
                    <a:pt x="56475" y="67154"/>
                  </a:lnTo>
                  <a:lnTo>
                    <a:pt x="56475" y="66912"/>
                  </a:lnTo>
                  <a:lnTo>
                    <a:pt x="56475" y="66671"/>
                  </a:lnTo>
                  <a:lnTo>
                    <a:pt x="56414" y="66490"/>
                  </a:lnTo>
                  <a:lnTo>
                    <a:pt x="56294" y="66249"/>
                  </a:lnTo>
                  <a:lnTo>
                    <a:pt x="56173" y="66068"/>
                  </a:lnTo>
                  <a:lnTo>
                    <a:pt x="55992" y="65947"/>
                  </a:lnTo>
                  <a:lnTo>
                    <a:pt x="55751" y="65826"/>
                  </a:lnTo>
                  <a:lnTo>
                    <a:pt x="55570" y="65766"/>
                  </a:lnTo>
                  <a:close/>
                  <a:moveTo>
                    <a:pt x="60879" y="65766"/>
                  </a:moveTo>
                  <a:lnTo>
                    <a:pt x="60698" y="65826"/>
                  </a:lnTo>
                  <a:lnTo>
                    <a:pt x="60457" y="65947"/>
                  </a:lnTo>
                  <a:lnTo>
                    <a:pt x="60276" y="66068"/>
                  </a:lnTo>
                  <a:lnTo>
                    <a:pt x="60155" y="66249"/>
                  </a:lnTo>
                  <a:lnTo>
                    <a:pt x="60034" y="66490"/>
                  </a:lnTo>
                  <a:lnTo>
                    <a:pt x="59974" y="66671"/>
                  </a:lnTo>
                  <a:lnTo>
                    <a:pt x="59974" y="66912"/>
                  </a:lnTo>
                  <a:lnTo>
                    <a:pt x="59974" y="67154"/>
                  </a:lnTo>
                  <a:lnTo>
                    <a:pt x="60034" y="67335"/>
                  </a:lnTo>
                  <a:lnTo>
                    <a:pt x="60155" y="67576"/>
                  </a:lnTo>
                  <a:lnTo>
                    <a:pt x="60276" y="67757"/>
                  </a:lnTo>
                  <a:lnTo>
                    <a:pt x="60457" y="67878"/>
                  </a:lnTo>
                  <a:lnTo>
                    <a:pt x="60698" y="67999"/>
                  </a:lnTo>
                  <a:lnTo>
                    <a:pt x="60879" y="68059"/>
                  </a:lnTo>
                  <a:lnTo>
                    <a:pt x="61120" y="68059"/>
                  </a:lnTo>
                  <a:lnTo>
                    <a:pt x="62267" y="67214"/>
                  </a:lnTo>
                  <a:lnTo>
                    <a:pt x="62267" y="66912"/>
                  </a:lnTo>
                  <a:lnTo>
                    <a:pt x="62267" y="66671"/>
                  </a:lnTo>
                  <a:lnTo>
                    <a:pt x="62206" y="66490"/>
                  </a:lnTo>
                  <a:lnTo>
                    <a:pt x="62086" y="66249"/>
                  </a:lnTo>
                  <a:lnTo>
                    <a:pt x="61965" y="66068"/>
                  </a:lnTo>
                  <a:lnTo>
                    <a:pt x="61784" y="65947"/>
                  </a:lnTo>
                  <a:lnTo>
                    <a:pt x="61543" y="65826"/>
                  </a:lnTo>
                  <a:lnTo>
                    <a:pt x="61362" y="65766"/>
                  </a:lnTo>
                  <a:close/>
                  <a:moveTo>
                    <a:pt x="17679" y="68662"/>
                  </a:moveTo>
                  <a:lnTo>
                    <a:pt x="17317" y="68723"/>
                  </a:lnTo>
                  <a:lnTo>
                    <a:pt x="17015" y="68843"/>
                  </a:lnTo>
                  <a:lnTo>
                    <a:pt x="16774" y="69085"/>
                  </a:lnTo>
                  <a:lnTo>
                    <a:pt x="16593" y="69386"/>
                  </a:lnTo>
                  <a:lnTo>
                    <a:pt x="18523" y="70593"/>
                  </a:lnTo>
                  <a:lnTo>
                    <a:pt x="18644" y="70472"/>
                  </a:lnTo>
                  <a:lnTo>
                    <a:pt x="18765" y="70231"/>
                  </a:lnTo>
                  <a:lnTo>
                    <a:pt x="18825" y="70050"/>
                  </a:lnTo>
                  <a:lnTo>
                    <a:pt x="18825" y="69809"/>
                  </a:lnTo>
                  <a:lnTo>
                    <a:pt x="18825" y="69567"/>
                  </a:lnTo>
                  <a:lnTo>
                    <a:pt x="18765" y="69386"/>
                  </a:lnTo>
                  <a:lnTo>
                    <a:pt x="18644" y="69145"/>
                  </a:lnTo>
                  <a:lnTo>
                    <a:pt x="18523" y="68964"/>
                  </a:lnTo>
                  <a:lnTo>
                    <a:pt x="18342" y="68843"/>
                  </a:lnTo>
                  <a:lnTo>
                    <a:pt x="18101" y="68723"/>
                  </a:lnTo>
                  <a:lnTo>
                    <a:pt x="17920" y="68662"/>
                  </a:lnTo>
                  <a:close/>
                  <a:moveTo>
                    <a:pt x="57983" y="68662"/>
                  </a:moveTo>
                  <a:lnTo>
                    <a:pt x="57802" y="68723"/>
                  </a:lnTo>
                  <a:lnTo>
                    <a:pt x="57561" y="68843"/>
                  </a:lnTo>
                  <a:lnTo>
                    <a:pt x="57380" y="68964"/>
                  </a:lnTo>
                  <a:lnTo>
                    <a:pt x="57259" y="69145"/>
                  </a:lnTo>
                  <a:lnTo>
                    <a:pt x="57138" y="69386"/>
                  </a:lnTo>
                  <a:lnTo>
                    <a:pt x="57078" y="69567"/>
                  </a:lnTo>
                  <a:lnTo>
                    <a:pt x="57078" y="69809"/>
                  </a:lnTo>
                  <a:lnTo>
                    <a:pt x="57078" y="70050"/>
                  </a:lnTo>
                  <a:lnTo>
                    <a:pt x="57138" y="70231"/>
                  </a:lnTo>
                  <a:lnTo>
                    <a:pt x="57259" y="70472"/>
                  </a:lnTo>
                  <a:lnTo>
                    <a:pt x="57380" y="70593"/>
                  </a:lnTo>
                  <a:lnTo>
                    <a:pt x="59310" y="69386"/>
                  </a:lnTo>
                  <a:lnTo>
                    <a:pt x="59129" y="69085"/>
                  </a:lnTo>
                  <a:lnTo>
                    <a:pt x="58888" y="68843"/>
                  </a:lnTo>
                  <a:lnTo>
                    <a:pt x="58586" y="68723"/>
                  </a:lnTo>
                  <a:lnTo>
                    <a:pt x="58224" y="68662"/>
                  </a:lnTo>
                  <a:close/>
                  <a:moveTo>
                    <a:pt x="23230" y="68662"/>
                  </a:moveTo>
                  <a:lnTo>
                    <a:pt x="23049" y="68723"/>
                  </a:lnTo>
                  <a:lnTo>
                    <a:pt x="22807" y="68843"/>
                  </a:lnTo>
                  <a:lnTo>
                    <a:pt x="22626" y="68964"/>
                  </a:lnTo>
                  <a:lnTo>
                    <a:pt x="22506" y="69145"/>
                  </a:lnTo>
                  <a:lnTo>
                    <a:pt x="22385" y="69386"/>
                  </a:lnTo>
                  <a:lnTo>
                    <a:pt x="22325" y="69567"/>
                  </a:lnTo>
                  <a:lnTo>
                    <a:pt x="22325" y="69809"/>
                  </a:lnTo>
                  <a:lnTo>
                    <a:pt x="22325" y="70050"/>
                  </a:lnTo>
                  <a:lnTo>
                    <a:pt x="22385" y="70231"/>
                  </a:lnTo>
                  <a:lnTo>
                    <a:pt x="22506" y="70472"/>
                  </a:lnTo>
                  <a:lnTo>
                    <a:pt x="22626" y="70653"/>
                  </a:lnTo>
                  <a:lnTo>
                    <a:pt x="22807" y="70774"/>
                  </a:lnTo>
                  <a:lnTo>
                    <a:pt x="23049" y="70895"/>
                  </a:lnTo>
                  <a:lnTo>
                    <a:pt x="23230" y="70955"/>
                  </a:lnTo>
                  <a:lnTo>
                    <a:pt x="23712" y="70955"/>
                  </a:lnTo>
                  <a:lnTo>
                    <a:pt x="23893" y="70895"/>
                  </a:lnTo>
                  <a:lnTo>
                    <a:pt x="24135" y="70774"/>
                  </a:lnTo>
                  <a:lnTo>
                    <a:pt x="24316" y="70653"/>
                  </a:lnTo>
                  <a:lnTo>
                    <a:pt x="24436" y="70472"/>
                  </a:lnTo>
                  <a:lnTo>
                    <a:pt x="24557" y="70231"/>
                  </a:lnTo>
                  <a:lnTo>
                    <a:pt x="24617" y="70050"/>
                  </a:lnTo>
                  <a:lnTo>
                    <a:pt x="24617" y="69809"/>
                  </a:lnTo>
                  <a:lnTo>
                    <a:pt x="24617" y="69567"/>
                  </a:lnTo>
                  <a:lnTo>
                    <a:pt x="24557" y="69386"/>
                  </a:lnTo>
                  <a:lnTo>
                    <a:pt x="24436" y="69145"/>
                  </a:lnTo>
                  <a:lnTo>
                    <a:pt x="24316" y="68964"/>
                  </a:lnTo>
                  <a:lnTo>
                    <a:pt x="24135" y="68843"/>
                  </a:lnTo>
                  <a:lnTo>
                    <a:pt x="23893" y="68723"/>
                  </a:lnTo>
                  <a:lnTo>
                    <a:pt x="23712" y="68662"/>
                  </a:lnTo>
                  <a:close/>
                  <a:moveTo>
                    <a:pt x="29022" y="68662"/>
                  </a:moveTo>
                  <a:lnTo>
                    <a:pt x="28841" y="68723"/>
                  </a:lnTo>
                  <a:lnTo>
                    <a:pt x="28599" y="68843"/>
                  </a:lnTo>
                  <a:lnTo>
                    <a:pt x="28418" y="68964"/>
                  </a:lnTo>
                  <a:lnTo>
                    <a:pt x="28298" y="69145"/>
                  </a:lnTo>
                  <a:lnTo>
                    <a:pt x="28177" y="69386"/>
                  </a:lnTo>
                  <a:lnTo>
                    <a:pt x="28117" y="69567"/>
                  </a:lnTo>
                  <a:lnTo>
                    <a:pt x="28117" y="69809"/>
                  </a:lnTo>
                  <a:lnTo>
                    <a:pt x="28117" y="70050"/>
                  </a:lnTo>
                  <a:lnTo>
                    <a:pt x="28177" y="70231"/>
                  </a:lnTo>
                  <a:lnTo>
                    <a:pt x="28298" y="70472"/>
                  </a:lnTo>
                  <a:lnTo>
                    <a:pt x="28418" y="70653"/>
                  </a:lnTo>
                  <a:lnTo>
                    <a:pt x="28599" y="70774"/>
                  </a:lnTo>
                  <a:lnTo>
                    <a:pt x="28841" y="70895"/>
                  </a:lnTo>
                  <a:lnTo>
                    <a:pt x="29022" y="70955"/>
                  </a:lnTo>
                  <a:lnTo>
                    <a:pt x="29505" y="70955"/>
                  </a:lnTo>
                  <a:lnTo>
                    <a:pt x="29686" y="70895"/>
                  </a:lnTo>
                  <a:lnTo>
                    <a:pt x="29927" y="70774"/>
                  </a:lnTo>
                  <a:lnTo>
                    <a:pt x="30108" y="70653"/>
                  </a:lnTo>
                  <a:lnTo>
                    <a:pt x="30229" y="70472"/>
                  </a:lnTo>
                  <a:lnTo>
                    <a:pt x="30349" y="70231"/>
                  </a:lnTo>
                  <a:lnTo>
                    <a:pt x="30410" y="70050"/>
                  </a:lnTo>
                  <a:lnTo>
                    <a:pt x="30410" y="69809"/>
                  </a:lnTo>
                  <a:lnTo>
                    <a:pt x="30410" y="69567"/>
                  </a:lnTo>
                  <a:lnTo>
                    <a:pt x="30349" y="69386"/>
                  </a:lnTo>
                  <a:lnTo>
                    <a:pt x="30229" y="69145"/>
                  </a:lnTo>
                  <a:lnTo>
                    <a:pt x="30108" y="68964"/>
                  </a:lnTo>
                  <a:lnTo>
                    <a:pt x="29927" y="68843"/>
                  </a:lnTo>
                  <a:lnTo>
                    <a:pt x="29686" y="68723"/>
                  </a:lnTo>
                  <a:lnTo>
                    <a:pt x="29505" y="68662"/>
                  </a:lnTo>
                  <a:close/>
                  <a:moveTo>
                    <a:pt x="34814" y="68662"/>
                  </a:moveTo>
                  <a:lnTo>
                    <a:pt x="34633" y="68723"/>
                  </a:lnTo>
                  <a:lnTo>
                    <a:pt x="34392" y="68843"/>
                  </a:lnTo>
                  <a:lnTo>
                    <a:pt x="34211" y="68964"/>
                  </a:lnTo>
                  <a:lnTo>
                    <a:pt x="34090" y="69145"/>
                  </a:lnTo>
                  <a:lnTo>
                    <a:pt x="33969" y="69386"/>
                  </a:lnTo>
                  <a:lnTo>
                    <a:pt x="33909" y="69567"/>
                  </a:lnTo>
                  <a:lnTo>
                    <a:pt x="33909" y="69809"/>
                  </a:lnTo>
                  <a:lnTo>
                    <a:pt x="33909" y="70050"/>
                  </a:lnTo>
                  <a:lnTo>
                    <a:pt x="33969" y="70231"/>
                  </a:lnTo>
                  <a:lnTo>
                    <a:pt x="34090" y="70472"/>
                  </a:lnTo>
                  <a:lnTo>
                    <a:pt x="34211" y="70653"/>
                  </a:lnTo>
                  <a:lnTo>
                    <a:pt x="34392" y="70774"/>
                  </a:lnTo>
                  <a:lnTo>
                    <a:pt x="34633" y="70895"/>
                  </a:lnTo>
                  <a:lnTo>
                    <a:pt x="34814" y="70955"/>
                  </a:lnTo>
                  <a:lnTo>
                    <a:pt x="35297" y="70955"/>
                  </a:lnTo>
                  <a:lnTo>
                    <a:pt x="35478" y="70895"/>
                  </a:lnTo>
                  <a:lnTo>
                    <a:pt x="35719" y="70774"/>
                  </a:lnTo>
                  <a:lnTo>
                    <a:pt x="35900" y="70653"/>
                  </a:lnTo>
                  <a:lnTo>
                    <a:pt x="36021" y="70472"/>
                  </a:lnTo>
                  <a:lnTo>
                    <a:pt x="36141" y="70231"/>
                  </a:lnTo>
                  <a:lnTo>
                    <a:pt x="36202" y="70050"/>
                  </a:lnTo>
                  <a:lnTo>
                    <a:pt x="36202" y="69809"/>
                  </a:lnTo>
                  <a:lnTo>
                    <a:pt x="36202" y="69567"/>
                  </a:lnTo>
                  <a:lnTo>
                    <a:pt x="36141" y="69386"/>
                  </a:lnTo>
                  <a:lnTo>
                    <a:pt x="36021" y="69145"/>
                  </a:lnTo>
                  <a:lnTo>
                    <a:pt x="35900" y="68964"/>
                  </a:lnTo>
                  <a:lnTo>
                    <a:pt x="35719" y="68843"/>
                  </a:lnTo>
                  <a:lnTo>
                    <a:pt x="35478" y="68723"/>
                  </a:lnTo>
                  <a:lnTo>
                    <a:pt x="35297" y="68662"/>
                  </a:lnTo>
                  <a:close/>
                  <a:moveTo>
                    <a:pt x="40606" y="68662"/>
                  </a:moveTo>
                  <a:lnTo>
                    <a:pt x="40425" y="68723"/>
                  </a:lnTo>
                  <a:lnTo>
                    <a:pt x="40184" y="68843"/>
                  </a:lnTo>
                  <a:lnTo>
                    <a:pt x="40003" y="68964"/>
                  </a:lnTo>
                  <a:lnTo>
                    <a:pt x="39882" y="69145"/>
                  </a:lnTo>
                  <a:lnTo>
                    <a:pt x="39762" y="69386"/>
                  </a:lnTo>
                  <a:lnTo>
                    <a:pt x="39701" y="69567"/>
                  </a:lnTo>
                  <a:lnTo>
                    <a:pt x="39701" y="69809"/>
                  </a:lnTo>
                  <a:lnTo>
                    <a:pt x="39701" y="70050"/>
                  </a:lnTo>
                  <a:lnTo>
                    <a:pt x="39762" y="70231"/>
                  </a:lnTo>
                  <a:lnTo>
                    <a:pt x="39882" y="70472"/>
                  </a:lnTo>
                  <a:lnTo>
                    <a:pt x="40003" y="70653"/>
                  </a:lnTo>
                  <a:lnTo>
                    <a:pt x="40184" y="70774"/>
                  </a:lnTo>
                  <a:lnTo>
                    <a:pt x="40425" y="70895"/>
                  </a:lnTo>
                  <a:lnTo>
                    <a:pt x="40606" y="70955"/>
                  </a:lnTo>
                  <a:lnTo>
                    <a:pt x="41089" y="70955"/>
                  </a:lnTo>
                  <a:lnTo>
                    <a:pt x="41270" y="70895"/>
                  </a:lnTo>
                  <a:lnTo>
                    <a:pt x="41511" y="70774"/>
                  </a:lnTo>
                  <a:lnTo>
                    <a:pt x="41692" y="70653"/>
                  </a:lnTo>
                  <a:lnTo>
                    <a:pt x="41813" y="70472"/>
                  </a:lnTo>
                  <a:lnTo>
                    <a:pt x="41934" y="70231"/>
                  </a:lnTo>
                  <a:lnTo>
                    <a:pt x="41994" y="70050"/>
                  </a:lnTo>
                  <a:lnTo>
                    <a:pt x="41994" y="69809"/>
                  </a:lnTo>
                  <a:lnTo>
                    <a:pt x="41994" y="69567"/>
                  </a:lnTo>
                  <a:lnTo>
                    <a:pt x="41934" y="69386"/>
                  </a:lnTo>
                  <a:lnTo>
                    <a:pt x="41813" y="69145"/>
                  </a:lnTo>
                  <a:lnTo>
                    <a:pt x="41692" y="68964"/>
                  </a:lnTo>
                  <a:lnTo>
                    <a:pt x="41511" y="68843"/>
                  </a:lnTo>
                  <a:lnTo>
                    <a:pt x="41270" y="68723"/>
                  </a:lnTo>
                  <a:lnTo>
                    <a:pt x="41089" y="68662"/>
                  </a:lnTo>
                  <a:close/>
                  <a:moveTo>
                    <a:pt x="46399" y="68662"/>
                  </a:moveTo>
                  <a:lnTo>
                    <a:pt x="46218" y="68723"/>
                  </a:lnTo>
                  <a:lnTo>
                    <a:pt x="45976" y="68843"/>
                  </a:lnTo>
                  <a:lnTo>
                    <a:pt x="45795" y="68964"/>
                  </a:lnTo>
                  <a:lnTo>
                    <a:pt x="45674" y="69145"/>
                  </a:lnTo>
                  <a:lnTo>
                    <a:pt x="45554" y="69386"/>
                  </a:lnTo>
                  <a:lnTo>
                    <a:pt x="45493" y="69567"/>
                  </a:lnTo>
                  <a:lnTo>
                    <a:pt x="45493" y="69809"/>
                  </a:lnTo>
                  <a:lnTo>
                    <a:pt x="45493" y="70050"/>
                  </a:lnTo>
                  <a:lnTo>
                    <a:pt x="45554" y="70231"/>
                  </a:lnTo>
                  <a:lnTo>
                    <a:pt x="45674" y="70472"/>
                  </a:lnTo>
                  <a:lnTo>
                    <a:pt x="45795" y="70653"/>
                  </a:lnTo>
                  <a:lnTo>
                    <a:pt x="45976" y="70774"/>
                  </a:lnTo>
                  <a:lnTo>
                    <a:pt x="46218" y="70895"/>
                  </a:lnTo>
                  <a:lnTo>
                    <a:pt x="46399" y="70955"/>
                  </a:lnTo>
                  <a:lnTo>
                    <a:pt x="46881" y="70955"/>
                  </a:lnTo>
                  <a:lnTo>
                    <a:pt x="47062" y="70895"/>
                  </a:lnTo>
                  <a:lnTo>
                    <a:pt x="47304" y="70774"/>
                  </a:lnTo>
                  <a:lnTo>
                    <a:pt x="47485" y="70653"/>
                  </a:lnTo>
                  <a:lnTo>
                    <a:pt x="47605" y="70472"/>
                  </a:lnTo>
                  <a:lnTo>
                    <a:pt x="47726" y="70231"/>
                  </a:lnTo>
                  <a:lnTo>
                    <a:pt x="47786" y="70050"/>
                  </a:lnTo>
                  <a:lnTo>
                    <a:pt x="47786" y="69809"/>
                  </a:lnTo>
                  <a:lnTo>
                    <a:pt x="47786" y="69567"/>
                  </a:lnTo>
                  <a:lnTo>
                    <a:pt x="47726" y="69386"/>
                  </a:lnTo>
                  <a:lnTo>
                    <a:pt x="47605" y="69145"/>
                  </a:lnTo>
                  <a:lnTo>
                    <a:pt x="47485" y="68964"/>
                  </a:lnTo>
                  <a:lnTo>
                    <a:pt x="47304" y="68843"/>
                  </a:lnTo>
                  <a:lnTo>
                    <a:pt x="47062" y="68723"/>
                  </a:lnTo>
                  <a:lnTo>
                    <a:pt x="46881" y="68662"/>
                  </a:lnTo>
                  <a:close/>
                  <a:moveTo>
                    <a:pt x="52191" y="68662"/>
                  </a:moveTo>
                  <a:lnTo>
                    <a:pt x="52010" y="68723"/>
                  </a:lnTo>
                  <a:lnTo>
                    <a:pt x="51768" y="68843"/>
                  </a:lnTo>
                  <a:lnTo>
                    <a:pt x="51587" y="68964"/>
                  </a:lnTo>
                  <a:lnTo>
                    <a:pt x="51467" y="69145"/>
                  </a:lnTo>
                  <a:lnTo>
                    <a:pt x="51346" y="69386"/>
                  </a:lnTo>
                  <a:lnTo>
                    <a:pt x="51286" y="69567"/>
                  </a:lnTo>
                  <a:lnTo>
                    <a:pt x="51286" y="69809"/>
                  </a:lnTo>
                  <a:lnTo>
                    <a:pt x="51286" y="70050"/>
                  </a:lnTo>
                  <a:lnTo>
                    <a:pt x="51346" y="70231"/>
                  </a:lnTo>
                  <a:lnTo>
                    <a:pt x="51467" y="70472"/>
                  </a:lnTo>
                  <a:lnTo>
                    <a:pt x="51587" y="70653"/>
                  </a:lnTo>
                  <a:lnTo>
                    <a:pt x="51768" y="70774"/>
                  </a:lnTo>
                  <a:lnTo>
                    <a:pt x="52010" y="70895"/>
                  </a:lnTo>
                  <a:lnTo>
                    <a:pt x="52191" y="70955"/>
                  </a:lnTo>
                  <a:lnTo>
                    <a:pt x="52673" y="70955"/>
                  </a:lnTo>
                  <a:lnTo>
                    <a:pt x="52854" y="70895"/>
                  </a:lnTo>
                  <a:lnTo>
                    <a:pt x="53096" y="70774"/>
                  </a:lnTo>
                  <a:lnTo>
                    <a:pt x="53277" y="70653"/>
                  </a:lnTo>
                  <a:lnTo>
                    <a:pt x="53397" y="70472"/>
                  </a:lnTo>
                  <a:lnTo>
                    <a:pt x="53518" y="70231"/>
                  </a:lnTo>
                  <a:lnTo>
                    <a:pt x="53578" y="70050"/>
                  </a:lnTo>
                  <a:lnTo>
                    <a:pt x="53578" y="69809"/>
                  </a:lnTo>
                  <a:lnTo>
                    <a:pt x="53578" y="69567"/>
                  </a:lnTo>
                  <a:lnTo>
                    <a:pt x="53518" y="69386"/>
                  </a:lnTo>
                  <a:lnTo>
                    <a:pt x="53397" y="69145"/>
                  </a:lnTo>
                  <a:lnTo>
                    <a:pt x="53277" y="68964"/>
                  </a:lnTo>
                  <a:lnTo>
                    <a:pt x="53096" y="68843"/>
                  </a:lnTo>
                  <a:lnTo>
                    <a:pt x="52854" y="68723"/>
                  </a:lnTo>
                  <a:lnTo>
                    <a:pt x="52673" y="68662"/>
                  </a:lnTo>
                  <a:close/>
                  <a:moveTo>
                    <a:pt x="20575" y="71558"/>
                  </a:moveTo>
                  <a:lnTo>
                    <a:pt x="20273" y="71619"/>
                  </a:lnTo>
                  <a:lnTo>
                    <a:pt x="21661" y="72282"/>
                  </a:lnTo>
                  <a:lnTo>
                    <a:pt x="21540" y="72041"/>
                  </a:lnTo>
                  <a:lnTo>
                    <a:pt x="21359" y="71860"/>
                  </a:lnTo>
                  <a:lnTo>
                    <a:pt x="21118" y="71679"/>
                  </a:lnTo>
                  <a:lnTo>
                    <a:pt x="20876" y="71558"/>
                  </a:lnTo>
                  <a:close/>
                  <a:moveTo>
                    <a:pt x="55027" y="71558"/>
                  </a:moveTo>
                  <a:lnTo>
                    <a:pt x="54785" y="71679"/>
                  </a:lnTo>
                  <a:lnTo>
                    <a:pt x="54544" y="71860"/>
                  </a:lnTo>
                  <a:lnTo>
                    <a:pt x="54363" y="72041"/>
                  </a:lnTo>
                  <a:lnTo>
                    <a:pt x="54242" y="72282"/>
                  </a:lnTo>
                  <a:lnTo>
                    <a:pt x="55630" y="71619"/>
                  </a:lnTo>
                  <a:lnTo>
                    <a:pt x="55328" y="71558"/>
                  </a:lnTo>
                  <a:close/>
                  <a:moveTo>
                    <a:pt x="26065" y="71558"/>
                  </a:moveTo>
                  <a:lnTo>
                    <a:pt x="25824" y="71679"/>
                  </a:lnTo>
                  <a:lnTo>
                    <a:pt x="25583" y="71860"/>
                  </a:lnTo>
                  <a:lnTo>
                    <a:pt x="25402" y="72041"/>
                  </a:lnTo>
                  <a:lnTo>
                    <a:pt x="25281" y="72343"/>
                  </a:lnTo>
                  <a:lnTo>
                    <a:pt x="25221" y="72705"/>
                  </a:lnTo>
                  <a:lnTo>
                    <a:pt x="25221" y="72946"/>
                  </a:lnTo>
                  <a:lnTo>
                    <a:pt x="25281" y="73127"/>
                  </a:lnTo>
                  <a:lnTo>
                    <a:pt x="25402" y="73368"/>
                  </a:lnTo>
                  <a:lnTo>
                    <a:pt x="25522" y="73549"/>
                  </a:lnTo>
                  <a:lnTo>
                    <a:pt x="25703" y="73670"/>
                  </a:lnTo>
                  <a:lnTo>
                    <a:pt x="25945" y="73791"/>
                  </a:lnTo>
                  <a:lnTo>
                    <a:pt x="26126" y="73851"/>
                  </a:lnTo>
                  <a:lnTo>
                    <a:pt x="26608" y="73851"/>
                  </a:lnTo>
                  <a:lnTo>
                    <a:pt x="26789" y="73791"/>
                  </a:lnTo>
                  <a:lnTo>
                    <a:pt x="27031" y="73670"/>
                  </a:lnTo>
                  <a:lnTo>
                    <a:pt x="27212" y="73549"/>
                  </a:lnTo>
                  <a:lnTo>
                    <a:pt x="27332" y="73368"/>
                  </a:lnTo>
                  <a:lnTo>
                    <a:pt x="27453" y="73127"/>
                  </a:lnTo>
                  <a:lnTo>
                    <a:pt x="27513" y="72946"/>
                  </a:lnTo>
                  <a:lnTo>
                    <a:pt x="27513" y="72705"/>
                  </a:lnTo>
                  <a:lnTo>
                    <a:pt x="27453" y="72343"/>
                  </a:lnTo>
                  <a:lnTo>
                    <a:pt x="27332" y="72041"/>
                  </a:lnTo>
                  <a:lnTo>
                    <a:pt x="27151" y="71860"/>
                  </a:lnTo>
                  <a:lnTo>
                    <a:pt x="26910" y="71679"/>
                  </a:lnTo>
                  <a:lnTo>
                    <a:pt x="26669" y="71558"/>
                  </a:lnTo>
                  <a:close/>
                  <a:moveTo>
                    <a:pt x="31858" y="71558"/>
                  </a:moveTo>
                  <a:lnTo>
                    <a:pt x="31616" y="71679"/>
                  </a:lnTo>
                  <a:lnTo>
                    <a:pt x="31375" y="71860"/>
                  </a:lnTo>
                  <a:lnTo>
                    <a:pt x="31194" y="72041"/>
                  </a:lnTo>
                  <a:lnTo>
                    <a:pt x="31073" y="72343"/>
                  </a:lnTo>
                  <a:lnTo>
                    <a:pt x="31013" y="72705"/>
                  </a:lnTo>
                  <a:lnTo>
                    <a:pt x="31013" y="72946"/>
                  </a:lnTo>
                  <a:lnTo>
                    <a:pt x="31073" y="73127"/>
                  </a:lnTo>
                  <a:lnTo>
                    <a:pt x="31194" y="73368"/>
                  </a:lnTo>
                  <a:lnTo>
                    <a:pt x="31315" y="73549"/>
                  </a:lnTo>
                  <a:lnTo>
                    <a:pt x="31496" y="73670"/>
                  </a:lnTo>
                  <a:lnTo>
                    <a:pt x="31737" y="73791"/>
                  </a:lnTo>
                  <a:lnTo>
                    <a:pt x="31918" y="73851"/>
                  </a:lnTo>
                  <a:lnTo>
                    <a:pt x="32401" y="73851"/>
                  </a:lnTo>
                  <a:lnTo>
                    <a:pt x="32582" y="73791"/>
                  </a:lnTo>
                  <a:lnTo>
                    <a:pt x="32823" y="73670"/>
                  </a:lnTo>
                  <a:lnTo>
                    <a:pt x="33004" y="73549"/>
                  </a:lnTo>
                  <a:lnTo>
                    <a:pt x="33125" y="73368"/>
                  </a:lnTo>
                  <a:lnTo>
                    <a:pt x="33245" y="73127"/>
                  </a:lnTo>
                  <a:lnTo>
                    <a:pt x="33306" y="72946"/>
                  </a:lnTo>
                  <a:lnTo>
                    <a:pt x="33306" y="72705"/>
                  </a:lnTo>
                  <a:lnTo>
                    <a:pt x="33245" y="72343"/>
                  </a:lnTo>
                  <a:lnTo>
                    <a:pt x="33125" y="72041"/>
                  </a:lnTo>
                  <a:lnTo>
                    <a:pt x="32944" y="71860"/>
                  </a:lnTo>
                  <a:lnTo>
                    <a:pt x="32702" y="71679"/>
                  </a:lnTo>
                  <a:lnTo>
                    <a:pt x="32461" y="71558"/>
                  </a:lnTo>
                  <a:close/>
                  <a:moveTo>
                    <a:pt x="37650" y="71558"/>
                  </a:moveTo>
                  <a:lnTo>
                    <a:pt x="37408" y="71679"/>
                  </a:lnTo>
                  <a:lnTo>
                    <a:pt x="37167" y="71860"/>
                  </a:lnTo>
                  <a:lnTo>
                    <a:pt x="36986" y="72041"/>
                  </a:lnTo>
                  <a:lnTo>
                    <a:pt x="36865" y="72343"/>
                  </a:lnTo>
                  <a:lnTo>
                    <a:pt x="36805" y="72705"/>
                  </a:lnTo>
                  <a:lnTo>
                    <a:pt x="36805" y="72946"/>
                  </a:lnTo>
                  <a:lnTo>
                    <a:pt x="36865" y="73127"/>
                  </a:lnTo>
                  <a:lnTo>
                    <a:pt x="36986" y="73368"/>
                  </a:lnTo>
                  <a:lnTo>
                    <a:pt x="37107" y="73549"/>
                  </a:lnTo>
                  <a:lnTo>
                    <a:pt x="37288" y="73670"/>
                  </a:lnTo>
                  <a:lnTo>
                    <a:pt x="37529" y="73791"/>
                  </a:lnTo>
                  <a:lnTo>
                    <a:pt x="37710" y="73851"/>
                  </a:lnTo>
                  <a:lnTo>
                    <a:pt x="38193" y="73851"/>
                  </a:lnTo>
                  <a:lnTo>
                    <a:pt x="38374" y="73791"/>
                  </a:lnTo>
                  <a:lnTo>
                    <a:pt x="38615" y="73670"/>
                  </a:lnTo>
                  <a:lnTo>
                    <a:pt x="38796" y="73549"/>
                  </a:lnTo>
                  <a:lnTo>
                    <a:pt x="38917" y="73368"/>
                  </a:lnTo>
                  <a:lnTo>
                    <a:pt x="39038" y="73127"/>
                  </a:lnTo>
                  <a:lnTo>
                    <a:pt x="39098" y="72946"/>
                  </a:lnTo>
                  <a:lnTo>
                    <a:pt x="39098" y="72705"/>
                  </a:lnTo>
                  <a:lnTo>
                    <a:pt x="39038" y="72343"/>
                  </a:lnTo>
                  <a:lnTo>
                    <a:pt x="38917" y="72041"/>
                  </a:lnTo>
                  <a:lnTo>
                    <a:pt x="38736" y="71860"/>
                  </a:lnTo>
                  <a:lnTo>
                    <a:pt x="38495" y="71679"/>
                  </a:lnTo>
                  <a:lnTo>
                    <a:pt x="38253" y="71558"/>
                  </a:lnTo>
                  <a:close/>
                  <a:moveTo>
                    <a:pt x="43442" y="71558"/>
                  </a:moveTo>
                  <a:lnTo>
                    <a:pt x="43201" y="71679"/>
                  </a:lnTo>
                  <a:lnTo>
                    <a:pt x="42959" y="71860"/>
                  </a:lnTo>
                  <a:lnTo>
                    <a:pt x="42778" y="72041"/>
                  </a:lnTo>
                  <a:lnTo>
                    <a:pt x="42658" y="72343"/>
                  </a:lnTo>
                  <a:lnTo>
                    <a:pt x="42597" y="72705"/>
                  </a:lnTo>
                  <a:lnTo>
                    <a:pt x="42597" y="72946"/>
                  </a:lnTo>
                  <a:lnTo>
                    <a:pt x="42658" y="73127"/>
                  </a:lnTo>
                  <a:lnTo>
                    <a:pt x="42778" y="73368"/>
                  </a:lnTo>
                  <a:lnTo>
                    <a:pt x="42899" y="73549"/>
                  </a:lnTo>
                  <a:lnTo>
                    <a:pt x="43080" y="73670"/>
                  </a:lnTo>
                  <a:lnTo>
                    <a:pt x="43321" y="73791"/>
                  </a:lnTo>
                  <a:lnTo>
                    <a:pt x="43502" y="73851"/>
                  </a:lnTo>
                  <a:lnTo>
                    <a:pt x="43985" y="73851"/>
                  </a:lnTo>
                  <a:lnTo>
                    <a:pt x="44166" y="73791"/>
                  </a:lnTo>
                  <a:lnTo>
                    <a:pt x="44407" y="73670"/>
                  </a:lnTo>
                  <a:lnTo>
                    <a:pt x="44588" y="73549"/>
                  </a:lnTo>
                  <a:lnTo>
                    <a:pt x="44709" y="73368"/>
                  </a:lnTo>
                  <a:lnTo>
                    <a:pt x="44830" y="73127"/>
                  </a:lnTo>
                  <a:lnTo>
                    <a:pt x="44890" y="72946"/>
                  </a:lnTo>
                  <a:lnTo>
                    <a:pt x="44890" y="72705"/>
                  </a:lnTo>
                  <a:lnTo>
                    <a:pt x="44830" y="72343"/>
                  </a:lnTo>
                  <a:lnTo>
                    <a:pt x="44709" y="72041"/>
                  </a:lnTo>
                  <a:lnTo>
                    <a:pt x="44528" y="71860"/>
                  </a:lnTo>
                  <a:lnTo>
                    <a:pt x="44287" y="71679"/>
                  </a:lnTo>
                  <a:lnTo>
                    <a:pt x="44045" y="71558"/>
                  </a:lnTo>
                  <a:close/>
                  <a:moveTo>
                    <a:pt x="49234" y="71558"/>
                  </a:moveTo>
                  <a:lnTo>
                    <a:pt x="48993" y="71679"/>
                  </a:lnTo>
                  <a:lnTo>
                    <a:pt x="48752" y="71860"/>
                  </a:lnTo>
                  <a:lnTo>
                    <a:pt x="48571" y="72041"/>
                  </a:lnTo>
                  <a:lnTo>
                    <a:pt x="48450" y="72343"/>
                  </a:lnTo>
                  <a:lnTo>
                    <a:pt x="48390" y="72705"/>
                  </a:lnTo>
                  <a:lnTo>
                    <a:pt x="48390" y="72946"/>
                  </a:lnTo>
                  <a:lnTo>
                    <a:pt x="48450" y="73127"/>
                  </a:lnTo>
                  <a:lnTo>
                    <a:pt x="48571" y="73368"/>
                  </a:lnTo>
                  <a:lnTo>
                    <a:pt x="48691" y="73549"/>
                  </a:lnTo>
                  <a:lnTo>
                    <a:pt x="48872" y="73670"/>
                  </a:lnTo>
                  <a:lnTo>
                    <a:pt x="49114" y="73791"/>
                  </a:lnTo>
                  <a:lnTo>
                    <a:pt x="49295" y="73851"/>
                  </a:lnTo>
                  <a:lnTo>
                    <a:pt x="49777" y="73851"/>
                  </a:lnTo>
                  <a:lnTo>
                    <a:pt x="49958" y="73791"/>
                  </a:lnTo>
                  <a:lnTo>
                    <a:pt x="50200" y="73670"/>
                  </a:lnTo>
                  <a:lnTo>
                    <a:pt x="50381" y="73549"/>
                  </a:lnTo>
                  <a:lnTo>
                    <a:pt x="50501" y="73368"/>
                  </a:lnTo>
                  <a:lnTo>
                    <a:pt x="50622" y="73127"/>
                  </a:lnTo>
                  <a:lnTo>
                    <a:pt x="50682" y="72946"/>
                  </a:lnTo>
                  <a:lnTo>
                    <a:pt x="50682" y="72705"/>
                  </a:lnTo>
                  <a:lnTo>
                    <a:pt x="50622" y="72343"/>
                  </a:lnTo>
                  <a:lnTo>
                    <a:pt x="50501" y="72041"/>
                  </a:lnTo>
                  <a:lnTo>
                    <a:pt x="50320" y="71860"/>
                  </a:lnTo>
                  <a:lnTo>
                    <a:pt x="50079" y="71679"/>
                  </a:lnTo>
                  <a:lnTo>
                    <a:pt x="49838" y="71558"/>
                  </a:lnTo>
                  <a:close/>
                  <a:moveTo>
                    <a:pt x="29022" y="74454"/>
                  </a:moveTo>
                  <a:lnTo>
                    <a:pt x="28841" y="74515"/>
                  </a:lnTo>
                  <a:lnTo>
                    <a:pt x="28660" y="74635"/>
                  </a:lnTo>
                  <a:lnTo>
                    <a:pt x="28479" y="74756"/>
                  </a:lnTo>
                  <a:lnTo>
                    <a:pt x="30349" y="75178"/>
                  </a:lnTo>
                  <a:lnTo>
                    <a:pt x="30349" y="75178"/>
                  </a:lnTo>
                  <a:lnTo>
                    <a:pt x="30168" y="74877"/>
                  </a:lnTo>
                  <a:lnTo>
                    <a:pt x="29927" y="74635"/>
                  </a:lnTo>
                  <a:lnTo>
                    <a:pt x="29625" y="74515"/>
                  </a:lnTo>
                  <a:lnTo>
                    <a:pt x="29263" y="74454"/>
                  </a:lnTo>
                  <a:close/>
                  <a:moveTo>
                    <a:pt x="46640" y="74454"/>
                  </a:moveTo>
                  <a:lnTo>
                    <a:pt x="46278" y="74515"/>
                  </a:lnTo>
                  <a:lnTo>
                    <a:pt x="45976" y="74635"/>
                  </a:lnTo>
                  <a:lnTo>
                    <a:pt x="45735" y="74877"/>
                  </a:lnTo>
                  <a:lnTo>
                    <a:pt x="45554" y="75178"/>
                  </a:lnTo>
                  <a:lnTo>
                    <a:pt x="45554" y="75178"/>
                  </a:lnTo>
                  <a:lnTo>
                    <a:pt x="47424" y="74756"/>
                  </a:lnTo>
                  <a:lnTo>
                    <a:pt x="47243" y="74635"/>
                  </a:lnTo>
                  <a:lnTo>
                    <a:pt x="47062" y="74515"/>
                  </a:lnTo>
                  <a:lnTo>
                    <a:pt x="46881" y="74454"/>
                  </a:lnTo>
                  <a:close/>
                  <a:moveTo>
                    <a:pt x="34814" y="74454"/>
                  </a:moveTo>
                  <a:lnTo>
                    <a:pt x="34633" y="74515"/>
                  </a:lnTo>
                  <a:lnTo>
                    <a:pt x="34392" y="74635"/>
                  </a:lnTo>
                  <a:lnTo>
                    <a:pt x="34211" y="74756"/>
                  </a:lnTo>
                  <a:lnTo>
                    <a:pt x="34090" y="74937"/>
                  </a:lnTo>
                  <a:lnTo>
                    <a:pt x="33969" y="75178"/>
                  </a:lnTo>
                  <a:lnTo>
                    <a:pt x="33909" y="75359"/>
                  </a:lnTo>
                  <a:lnTo>
                    <a:pt x="33909" y="75601"/>
                  </a:lnTo>
                  <a:lnTo>
                    <a:pt x="33909" y="75721"/>
                  </a:lnTo>
                  <a:lnTo>
                    <a:pt x="36141" y="75903"/>
                  </a:lnTo>
                  <a:lnTo>
                    <a:pt x="36202" y="75601"/>
                  </a:lnTo>
                  <a:lnTo>
                    <a:pt x="36202" y="75359"/>
                  </a:lnTo>
                  <a:lnTo>
                    <a:pt x="36141" y="75178"/>
                  </a:lnTo>
                  <a:lnTo>
                    <a:pt x="36021" y="74937"/>
                  </a:lnTo>
                  <a:lnTo>
                    <a:pt x="35900" y="74756"/>
                  </a:lnTo>
                  <a:lnTo>
                    <a:pt x="35719" y="74635"/>
                  </a:lnTo>
                  <a:lnTo>
                    <a:pt x="35478" y="74515"/>
                  </a:lnTo>
                  <a:lnTo>
                    <a:pt x="35297" y="74454"/>
                  </a:lnTo>
                  <a:close/>
                  <a:moveTo>
                    <a:pt x="40606" y="74454"/>
                  </a:moveTo>
                  <a:lnTo>
                    <a:pt x="40425" y="74515"/>
                  </a:lnTo>
                  <a:lnTo>
                    <a:pt x="40184" y="74635"/>
                  </a:lnTo>
                  <a:lnTo>
                    <a:pt x="40003" y="74756"/>
                  </a:lnTo>
                  <a:lnTo>
                    <a:pt x="39882" y="74937"/>
                  </a:lnTo>
                  <a:lnTo>
                    <a:pt x="39762" y="75178"/>
                  </a:lnTo>
                  <a:lnTo>
                    <a:pt x="39701" y="75359"/>
                  </a:lnTo>
                  <a:lnTo>
                    <a:pt x="39701" y="75601"/>
                  </a:lnTo>
                  <a:lnTo>
                    <a:pt x="39762" y="75903"/>
                  </a:lnTo>
                  <a:lnTo>
                    <a:pt x="41994" y="75721"/>
                  </a:lnTo>
                  <a:lnTo>
                    <a:pt x="41994" y="75601"/>
                  </a:lnTo>
                  <a:lnTo>
                    <a:pt x="41994" y="75359"/>
                  </a:lnTo>
                  <a:lnTo>
                    <a:pt x="41934" y="75178"/>
                  </a:lnTo>
                  <a:lnTo>
                    <a:pt x="41813" y="74937"/>
                  </a:lnTo>
                  <a:lnTo>
                    <a:pt x="41692" y="74756"/>
                  </a:lnTo>
                  <a:lnTo>
                    <a:pt x="41511" y="74635"/>
                  </a:lnTo>
                  <a:lnTo>
                    <a:pt x="41270" y="74515"/>
                  </a:lnTo>
                  <a:lnTo>
                    <a:pt x="41089" y="74454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34;p39"/>
            <p:cNvSpPr/>
            <p:nvPr/>
          </p:nvSpPr>
          <p:spPr>
            <a:xfrm>
              <a:off x="133504" y="-85397"/>
              <a:ext cx="231300" cy="231300"/>
            </a:xfrm>
            <a:prstGeom prst="ellipse">
              <a:avLst/>
            </a:prstGeom>
            <a:solidFill>
              <a:srgbClr val="C20E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35;p39"/>
            <p:cNvSpPr/>
            <p:nvPr/>
          </p:nvSpPr>
          <p:spPr>
            <a:xfrm rot="10800000">
              <a:off x="343825" y="4290619"/>
              <a:ext cx="333300" cy="288300"/>
            </a:xfrm>
            <a:prstGeom prst="triangle">
              <a:avLst>
                <a:gd fmla="val 50000" name="adj"/>
              </a:avLst>
            </a:prstGeom>
            <a:solidFill>
              <a:srgbClr val="C20E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36;p39"/>
            <p:cNvSpPr/>
            <p:nvPr/>
          </p:nvSpPr>
          <p:spPr>
            <a:xfrm rot="10800000">
              <a:off x="7891383" y="4473451"/>
              <a:ext cx="421500" cy="365100"/>
            </a:xfrm>
            <a:prstGeom prst="triangle">
              <a:avLst>
                <a:gd fmla="val 50000" name="adj"/>
              </a:avLst>
            </a:prstGeom>
            <a:noFill/>
            <a:ln cap="flat" cmpd="sng" w="9525">
              <a:solidFill>
                <a:srgbClr val="FF99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37;p39"/>
            <p:cNvSpPr/>
            <p:nvPr/>
          </p:nvSpPr>
          <p:spPr>
            <a:xfrm>
              <a:off x="7800077" y="94976"/>
              <a:ext cx="307200" cy="265800"/>
            </a:xfrm>
            <a:prstGeom prst="triangle">
              <a:avLst>
                <a:gd fmla="val 50000" name="adj"/>
              </a:avLst>
            </a:prstGeom>
            <a:solidFill>
              <a:srgbClr val="6D9E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38;p39"/>
            <p:cNvSpPr/>
            <p:nvPr/>
          </p:nvSpPr>
          <p:spPr>
            <a:xfrm>
              <a:off x="8578651" y="3939150"/>
              <a:ext cx="421500" cy="421500"/>
            </a:xfrm>
            <a:prstGeom prst="donut">
              <a:avLst>
                <a:gd fmla="val 19671" name="adj"/>
              </a:avLst>
            </a:prstGeom>
            <a:solidFill>
              <a:srgbClr val="C20E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39;p39"/>
            <p:cNvSpPr/>
            <p:nvPr/>
          </p:nvSpPr>
          <p:spPr>
            <a:xfrm>
              <a:off x="888873" y="4577655"/>
              <a:ext cx="456600" cy="456600"/>
            </a:xfrm>
            <a:prstGeom prst="ellipse">
              <a:avLst/>
            </a:prstGeom>
            <a:noFill/>
            <a:ln cap="flat" cmpd="sng" w="9525">
              <a:solidFill>
                <a:srgbClr val="6D9EEB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0;p39"/>
            <p:cNvSpPr/>
            <p:nvPr/>
          </p:nvSpPr>
          <p:spPr>
            <a:xfrm rot="10800000">
              <a:off x="47429" y="4473462"/>
              <a:ext cx="621103" cy="475235"/>
            </a:xfrm>
            <a:custGeom>
              <a:rect b="b" l="l" r="r" t="t"/>
              <a:pathLst>
                <a:path extrusionOk="0" h="67818" w="88634">
                  <a:moveTo>
                    <a:pt x="0" y="0"/>
                  </a:moveTo>
                  <a:lnTo>
                    <a:pt x="4284" y="6637"/>
                  </a:lnTo>
                  <a:lnTo>
                    <a:pt x="4284" y="0"/>
                  </a:lnTo>
                  <a:close/>
                  <a:moveTo>
                    <a:pt x="84289" y="0"/>
                  </a:moveTo>
                  <a:lnTo>
                    <a:pt x="84289" y="6637"/>
                  </a:lnTo>
                  <a:lnTo>
                    <a:pt x="88633" y="0"/>
                  </a:lnTo>
                  <a:close/>
                  <a:moveTo>
                    <a:pt x="7844" y="0"/>
                  </a:moveTo>
                  <a:lnTo>
                    <a:pt x="7844" y="12007"/>
                  </a:lnTo>
                  <a:lnTo>
                    <a:pt x="12791" y="19609"/>
                  </a:lnTo>
                  <a:lnTo>
                    <a:pt x="12791" y="0"/>
                  </a:lnTo>
                  <a:close/>
                  <a:moveTo>
                    <a:pt x="75842" y="0"/>
                  </a:moveTo>
                  <a:lnTo>
                    <a:pt x="75842" y="19609"/>
                  </a:lnTo>
                  <a:lnTo>
                    <a:pt x="80790" y="12007"/>
                  </a:lnTo>
                  <a:lnTo>
                    <a:pt x="80790" y="0"/>
                  </a:lnTo>
                  <a:close/>
                  <a:moveTo>
                    <a:pt x="16351" y="0"/>
                  </a:moveTo>
                  <a:lnTo>
                    <a:pt x="16351" y="25039"/>
                  </a:lnTo>
                  <a:lnTo>
                    <a:pt x="21299" y="32581"/>
                  </a:lnTo>
                  <a:lnTo>
                    <a:pt x="21299" y="0"/>
                  </a:lnTo>
                  <a:close/>
                  <a:moveTo>
                    <a:pt x="67335" y="0"/>
                  </a:moveTo>
                  <a:lnTo>
                    <a:pt x="67335" y="32581"/>
                  </a:lnTo>
                  <a:lnTo>
                    <a:pt x="72282" y="25039"/>
                  </a:lnTo>
                  <a:lnTo>
                    <a:pt x="72282" y="0"/>
                  </a:lnTo>
                  <a:close/>
                  <a:moveTo>
                    <a:pt x="24859" y="0"/>
                  </a:moveTo>
                  <a:lnTo>
                    <a:pt x="24859" y="38012"/>
                  </a:lnTo>
                  <a:lnTo>
                    <a:pt x="29806" y="45614"/>
                  </a:lnTo>
                  <a:lnTo>
                    <a:pt x="29806" y="0"/>
                  </a:lnTo>
                  <a:close/>
                  <a:moveTo>
                    <a:pt x="58828" y="0"/>
                  </a:moveTo>
                  <a:lnTo>
                    <a:pt x="58828" y="45614"/>
                  </a:lnTo>
                  <a:lnTo>
                    <a:pt x="63775" y="38012"/>
                  </a:lnTo>
                  <a:lnTo>
                    <a:pt x="63775" y="0"/>
                  </a:lnTo>
                  <a:close/>
                  <a:moveTo>
                    <a:pt x="33306" y="0"/>
                  </a:moveTo>
                  <a:lnTo>
                    <a:pt x="33306" y="51044"/>
                  </a:lnTo>
                  <a:lnTo>
                    <a:pt x="38313" y="58586"/>
                  </a:lnTo>
                  <a:lnTo>
                    <a:pt x="38313" y="0"/>
                  </a:lnTo>
                  <a:close/>
                  <a:moveTo>
                    <a:pt x="50320" y="0"/>
                  </a:moveTo>
                  <a:lnTo>
                    <a:pt x="50320" y="58586"/>
                  </a:lnTo>
                  <a:lnTo>
                    <a:pt x="55268" y="51044"/>
                  </a:lnTo>
                  <a:lnTo>
                    <a:pt x="55268" y="0"/>
                  </a:lnTo>
                  <a:close/>
                  <a:moveTo>
                    <a:pt x="41813" y="0"/>
                  </a:moveTo>
                  <a:lnTo>
                    <a:pt x="41813" y="64016"/>
                  </a:lnTo>
                  <a:lnTo>
                    <a:pt x="44287" y="67817"/>
                  </a:lnTo>
                  <a:lnTo>
                    <a:pt x="46760" y="64016"/>
                  </a:lnTo>
                  <a:lnTo>
                    <a:pt x="46760" y="0"/>
                  </a:ln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1;p39"/>
            <p:cNvSpPr/>
            <p:nvPr/>
          </p:nvSpPr>
          <p:spPr>
            <a:xfrm rot="7294922">
              <a:off x="8507862" y="1506795"/>
              <a:ext cx="486330" cy="462608"/>
            </a:xfrm>
            <a:prstGeom prst="pentagon">
              <a:avLst>
                <a:gd fmla="val 105146" name="hf"/>
                <a:gd fmla="val 110557" name="vf"/>
              </a:avLst>
            </a:prstGeom>
            <a:noFill/>
            <a:ln cap="flat" cmpd="sng" w="9525">
              <a:solidFill>
                <a:srgbClr val="6D9EE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242;p39"/>
            <p:cNvSpPr/>
            <p:nvPr/>
          </p:nvSpPr>
          <p:spPr>
            <a:xfrm rot="1902">
              <a:off x="-76804" y="1095525"/>
              <a:ext cx="542100" cy="515400"/>
            </a:xfrm>
            <a:prstGeom prst="pentagon">
              <a:avLst>
                <a:gd fmla="val 105146" name="hf"/>
                <a:gd fmla="val 110557" name="vf"/>
              </a:avLst>
            </a:prstGeom>
            <a:noFill/>
            <a:ln cap="flat" cmpd="sng" w="28575">
              <a:solidFill>
                <a:srgbClr val="C20E9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43;p39"/>
            <p:cNvSpPr/>
            <p:nvPr/>
          </p:nvSpPr>
          <p:spPr>
            <a:xfrm>
              <a:off x="8217614" y="4442536"/>
              <a:ext cx="885029" cy="885029"/>
            </a:xfrm>
            <a:custGeom>
              <a:rect b="b" l="l" r="r" t="t"/>
              <a:pathLst>
                <a:path extrusionOk="0" h="75903" w="75903">
                  <a:moveTo>
                    <a:pt x="30349" y="724"/>
                  </a:moveTo>
                  <a:lnTo>
                    <a:pt x="28479" y="1147"/>
                  </a:lnTo>
                  <a:lnTo>
                    <a:pt x="28599" y="1267"/>
                  </a:lnTo>
                  <a:lnTo>
                    <a:pt x="28841" y="1388"/>
                  </a:lnTo>
                  <a:lnTo>
                    <a:pt x="29022" y="1448"/>
                  </a:lnTo>
                  <a:lnTo>
                    <a:pt x="29263" y="1448"/>
                  </a:lnTo>
                  <a:lnTo>
                    <a:pt x="29625" y="1388"/>
                  </a:lnTo>
                  <a:lnTo>
                    <a:pt x="29927" y="1267"/>
                  </a:lnTo>
                  <a:lnTo>
                    <a:pt x="30168" y="1026"/>
                  </a:lnTo>
                  <a:lnTo>
                    <a:pt x="30349" y="724"/>
                  </a:lnTo>
                  <a:close/>
                  <a:moveTo>
                    <a:pt x="36141" y="0"/>
                  </a:moveTo>
                  <a:lnTo>
                    <a:pt x="33909" y="181"/>
                  </a:lnTo>
                  <a:lnTo>
                    <a:pt x="33909" y="302"/>
                  </a:lnTo>
                  <a:lnTo>
                    <a:pt x="33909" y="543"/>
                  </a:lnTo>
                  <a:lnTo>
                    <a:pt x="33969" y="724"/>
                  </a:lnTo>
                  <a:lnTo>
                    <a:pt x="34090" y="966"/>
                  </a:lnTo>
                  <a:lnTo>
                    <a:pt x="34211" y="1147"/>
                  </a:lnTo>
                  <a:lnTo>
                    <a:pt x="34392" y="1267"/>
                  </a:lnTo>
                  <a:lnTo>
                    <a:pt x="34633" y="1388"/>
                  </a:lnTo>
                  <a:lnTo>
                    <a:pt x="34814" y="1448"/>
                  </a:lnTo>
                  <a:lnTo>
                    <a:pt x="35297" y="1448"/>
                  </a:lnTo>
                  <a:lnTo>
                    <a:pt x="35478" y="1388"/>
                  </a:lnTo>
                  <a:lnTo>
                    <a:pt x="35719" y="1267"/>
                  </a:lnTo>
                  <a:lnTo>
                    <a:pt x="35900" y="1147"/>
                  </a:lnTo>
                  <a:lnTo>
                    <a:pt x="36021" y="966"/>
                  </a:lnTo>
                  <a:lnTo>
                    <a:pt x="36141" y="724"/>
                  </a:lnTo>
                  <a:lnTo>
                    <a:pt x="36202" y="543"/>
                  </a:lnTo>
                  <a:lnTo>
                    <a:pt x="36202" y="302"/>
                  </a:lnTo>
                  <a:lnTo>
                    <a:pt x="36141" y="0"/>
                  </a:lnTo>
                  <a:close/>
                  <a:moveTo>
                    <a:pt x="39762" y="0"/>
                  </a:moveTo>
                  <a:lnTo>
                    <a:pt x="39701" y="302"/>
                  </a:lnTo>
                  <a:lnTo>
                    <a:pt x="39701" y="543"/>
                  </a:lnTo>
                  <a:lnTo>
                    <a:pt x="39762" y="724"/>
                  </a:lnTo>
                  <a:lnTo>
                    <a:pt x="39882" y="966"/>
                  </a:lnTo>
                  <a:lnTo>
                    <a:pt x="40003" y="1147"/>
                  </a:lnTo>
                  <a:lnTo>
                    <a:pt x="40184" y="1267"/>
                  </a:lnTo>
                  <a:lnTo>
                    <a:pt x="40425" y="1388"/>
                  </a:lnTo>
                  <a:lnTo>
                    <a:pt x="40606" y="1448"/>
                  </a:lnTo>
                  <a:lnTo>
                    <a:pt x="41089" y="1448"/>
                  </a:lnTo>
                  <a:lnTo>
                    <a:pt x="41270" y="1388"/>
                  </a:lnTo>
                  <a:lnTo>
                    <a:pt x="41511" y="1267"/>
                  </a:lnTo>
                  <a:lnTo>
                    <a:pt x="41692" y="1147"/>
                  </a:lnTo>
                  <a:lnTo>
                    <a:pt x="41813" y="966"/>
                  </a:lnTo>
                  <a:lnTo>
                    <a:pt x="41934" y="724"/>
                  </a:lnTo>
                  <a:lnTo>
                    <a:pt x="41994" y="543"/>
                  </a:lnTo>
                  <a:lnTo>
                    <a:pt x="41994" y="302"/>
                  </a:lnTo>
                  <a:lnTo>
                    <a:pt x="41994" y="181"/>
                  </a:lnTo>
                  <a:lnTo>
                    <a:pt x="39762" y="0"/>
                  </a:lnTo>
                  <a:close/>
                  <a:moveTo>
                    <a:pt x="45554" y="724"/>
                  </a:moveTo>
                  <a:lnTo>
                    <a:pt x="45735" y="1026"/>
                  </a:lnTo>
                  <a:lnTo>
                    <a:pt x="45976" y="1267"/>
                  </a:lnTo>
                  <a:lnTo>
                    <a:pt x="46278" y="1388"/>
                  </a:lnTo>
                  <a:lnTo>
                    <a:pt x="46640" y="1448"/>
                  </a:lnTo>
                  <a:lnTo>
                    <a:pt x="46881" y="1448"/>
                  </a:lnTo>
                  <a:lnTo>
                    <a:pt x="47062" y="1388"/>
                  </a:lnTo>
                  <a:lnTo>
                    <a:pt x="47243" y="1267"/>
                  </a:lnTo>
                  <a:lnTo>
                    <a:pt x="47424" y="1147"/>
                  </a:lnTo>
                  <a:lnTo>
                    <a:pt x="45554" y="724"/>
                  </a:lnTo>
                  <a:close/>
                  <a:moveTo>
                    <a:pt x="21661" y="3620"/>
                  </a:moveTo>
                  <a:lnTo>
                    <a:pt x="20273" y="4284"/>
                  </a:lnTo>
                  <a:lnTo>
                    <a:pt x="20575" y="4344"/>
                  </a:lnTo>
                  <a:lnTo>
                    <a:pt x="20937" y="4284"/>
                  </a:lnTo>
                  <a:lnTo>
                    <a:pt x="21239" y="4163"/>
                  </a:lnTo>
                  <a:lnTo>
                    <a:pt x="21480" y="3922"/>
                  </a:lnTo>
                  <a:lnTo>
                    <a:pt x="21661" y="3620"/>
                  </a:lnTo>
                  <a:close/>
                  <a:moveTo>
                    <a:pt x="26065" y="2052"/>
                  </a:moveTo>
                  <a:lnTo>
                    <a:pt x="25824" y="2172"/>
                  </a:lnTo>
                  <a:lnTo>
                    <a:pt x="25583" y="2353"/>
                  </a:lnTo>
                  <a:lnTo>
                    <a:pt x="25402" y="2534"/>
                  </a:lnTo>
                  <a:lnTo>
                    <a:pt x="25281" y="2836"/>
                  </a:lnTo>
                  <a:lnTo>
                    <a:pt x="25221" y="3198"/>
                  </a:lnTo>
                  <a:lnTo>
                    <a:pt x="25221" y="3439"/>
                  </a:lnTo>
                  <a:lnTo>
                    <a:pt x="25281" y="3620"/>
                  </a:lnTo>
                  <a:lnTo>
                    <a:pt x="25402" y="3862"/>
                  </a:lnTo>
                  <a:lnTo>
                    <a:pt x="25522" y="4043"/>
                  </a:lnTo>
                  <a:lnTo>
                    <a:pt x="25703" y="4163"/>
                  </a:lnTo>
                  <a:lnTo>
                    <a:pt x="25945" y="4284"/>
                  </a:lnTo>
                  <a:lnTo>
                    <a:pt x="26126" y="4344"/>
                  </a:lnTo>
                  <a:lnTo>
                    <a:pt x="26608" y="4344"/>
                  </a:lnTo>
                  <a:lnTo>
                    <a:pt x="26789" y="4284"/>
                  </a:lnTo>
                  <a:lnTo>
                    <a:pt x="27031" y="4163"/>
                  </a:lnTo>
                  <a:lnTo>
                    <a:pt x="27212" y="4043"/>
                  </a:lnTo>
                  <a:lnTo>
                    <a:pt x="27332" y="3862"/>
                  </a:lnTo>
                  <a:lnTo>
                    <a:pt x="27453" y="3620"/>
                  </a:lnTo>
                  <a:lnTo>
                    <a:pt x="27513" y="3439"/>
                  </a:lnTo>
                  <a:lnTo>
                    <a:pt x="27513" y="3198"/>
                  </a:lnTo>
                  <a:lnTo>
                    <a:pt x="27453" y="2836"/>
                  </a:lnTo>
                  <a:lnTo>
                    <a:pt x="27332" y="2534"/>
                  </a:lnTo>
                  <a:lnTo>
                    <a:pt x="27151" y="2353"/>
                  </a:lnTo>
                  <a:lnTo>
                    <a:pt x="26910" y="2172"/>
                  </a:lnTo>
                  <a:lnTo>
                    <a:pt x="26669" y="2052"/>
                  </a:lnTo>
                  <a:close/>
                  <a:moveTo>
                    <a:pt x="31858" y="2052"/>
                  </a:moveTo>
                  <a:lnTo>
                    <a:pt x="31616" y="2172"/>
                  </a:lnTo>
                  <a:lnTo>
                    <a:pt x="31375" y="2353"/>
                  </a:lnTo>
                  <a:lnTo>
                    <a:pt x="31194" y="2534"/>
                  </a:lnTo>
                  <a:lnTo>
                    <a:pt x="31073" y="2836"/>
                  </a:lnTo>
                  <a:lnTo>
                    <a:pt x="31013" y="3198"/>
                  </a:lnTo>
                  <a:lnTo>
                    <a:pt x="31013" y="3439"/>
                  </a:lnTo>
                  <a:lnTo>
                    <a:pt x="31073" y="3620"/>
                  </a:lnTo>
                  <a:lnTo>
                    <a:pt x="31194" y="3862"/>
                  </a:lnTo>
                  <a:lnTo>
                    <a:pt x="31315" y="4043"/>
                  </a:lnTo>
                  <a:lnTo>
                    <a:pt x="31496" y="4163"/>
                  </a:lnTo>
                  <a:lnTo>
                    <a:pt x="31737" y="4284"/>
                  </a:lnTo>
                  <a:lnTo>
                    <a:pt x="31918" y="4344"/>
                  </a:lnTo>
                  <a:lnTo>
                    <a:pt x="32401" y="4344"/>
                  </a:lnTo>
                  <a:lnTo>
                    <a:pt x="32582" y="4284"/>
                  </a:lnTo>
                  <a:lnTo>
                    <a:pt x="32823" y="4163"/>
                  </a:lnTo>
                  <a:lnTo>
                    <a:pt x="33004" y="4043"/>
                  </a:lnTo>
                  <a:lnTo>
                    <a:pt x="33125" y="3862"/>
                  </a:lnTo>
                  <a:lnTo>
                    <a:pt x="33245" y="3620"/>
                  </a:lnTo>
                  <a:lnTo>
                    <a:pt x="33306" y="3439"/>
                  </a:lnTo>
                  <a:lnTo>
                    <a:pt x="33306" y="3198"/>
                  </a:lnTo>
                  <a:lnTo>
                    <a:pt x="33245" y="2836"/>
                  </a:lnTo>
                  <a:lnTo>
                    <a:pt x="33125" y="2534"/>
                  </a:lnTo>
                  <a:lnTo>
                    <a:pt x="32944" y="2353"/>
                  </a:lnTo>
                  <a:lnTo>
                    <a:pt x="32702" y="2172"/>
                  </a:lnTo>
                  <a:lnTo>
                    <a:pt x="32461" y="2052"/>
                  </a:lnTo>
                  <a:close/>
                  <a:moveTo>
                    <a:pt x="37650" y="2052"/>
                  </a:moveTo>
                  <a:lnTo>
                    <a:pt x="37408" y="2172"/>
                  </a:lnTo>
                  <a:lnTo>
                    <a:pt x="37167" y="2353"/>
                  </a:lnTo>
                  <a:lnTo>
                    <a:pt x="36986" y="2534"/>
                  </a:lnTo>
                  <a:lnTo>
                    <a:pt x="36865" y="2836"/>
                  </a:lnTo>
                  <a:lnTo>
                    <a:pt x="36805" y="3198"/>
                  </a:lnTo>
                  <a:lnTo>
                    <a:pt x="36805" y="3439"/>
                  </a:lnTo>
                  <a:lnTo>
                    <a:pt x="36865" y="3620"/>
                  </a:lnTo>
                  <a:lnTo>
                    <a:pt x="36986" y="3862"/>
                  </a:lnTo>
                  <a:lnTo>
                    <a:pt x="37107" y="4043"/>
                  </a:lnTo>
                  <a:lnTo>
                    <a:pt x="37288" y="4163"/>
                  </a:lnTo>
                  <a:lnTo>
                    <a:pt x="37529" y="4284"/>
                  </a:lnTo>
                  <a:lnTo>
                    <a:pt x="37710" y="4344"/>
                  </a:lnTo>
                  <a:lnTo>
                    <a:pt x="38193" y="4344"/>
                  </a:lnTo>
                  <a:lnTo>
                    <a:pt x="38374" y="4284"/>
                  </a:lnTo>
                  <a:lnTo>
                    <a:pt x="38615" y="4163"/>
                  </a:lnTo>
                  <a:lnTo>
                    <a:pt x="38796" y="4043"/>
                  </a:lnTo>
                  <a:lnTo>
                    <a:pt x="38917" y="3862"/>
                  </a:lnTo>
                  <a:lnTo>
                    <a:pt x="39038" y="3620"/>
                  </a:lnTo>
                  <a:lnTo>
                    <a:pt x="39098" y="3439"/>
                  </a:lnTo>
                  <a:lnTo>
                    <a:pt x="39098" y="3198"/>
                  </a:lnTo>
                  <a:lnTo>
                    <a:pt x="39038" y="2836"/>
                  </a:lnTo>
                  <a:lnTo>
                    <a:pt x="38917" y="2534"/>
                  </a:lnTo>
                  <a:lnTo>
                    <a:pt x="38736" y="2353"/>
                  </a:lnTo>
                  <a:lnTo>
                    <a:pt x="38495" y="2172"/>
                  </a:lnTo>
                  <a:lnTo>
                    <a:pt x="38253" y="2052"/>
                  </a:lnTo>
                  <a:close/>
                  <a:moveTo>
                    <a:pt x="43442" y="2052"/>
                  </a:moveTo>
                  <a:lnTo>
                    <a:pt x="43201" y="2172"/>
                  </a:lnTo>
                  <a:lnTo>
                    <a:pt x="42959" y="2353"/>
                  </a:lnTo>
                  <a:lnTo>
                    <a:pt x="42778" y="2534"/>
                  </a:lnTo>
                  <a:lnTo>
                    <a:pt x="42658" y="2836"/>
                  </a:lnTo>
                  <a:lnTo>
                    <a:pt x="42597" y="3198"/>
                  </a:lnTo>
                  <a:lnTo>
                    <a:pt x="42597" y="3439"/>
                  </a:lnTo>
                  <a:lnTo>
                    <a:pt x="42658" y="3620"/>
                  </a:lnTo>
                  <a:lnTo>
                    <a:pt x="42778" y="3862"/>
                  </a:lnTo>
                  <a:lnTo>
                    <a:pt x="42899" y="4043"/>
                  </a:lnTo>
                  <a:lnTo>
                    <a:pt x="43080" y="4163"/>
                  </a:lnTo>
                  <a:lnTo>
                    <a:pt x="43321" y="4284"/>
                  </a:lnTo>
                  <a:lnTo>
                    <a:pt x="43502" y="4344"/>
                  </a:lnTo>
                  <a:lnTo>
                    <a:pt x="43985" y="4344"/>
                  </a:lnTo>
                  <a:lnTo>
                    <a:pt x="44166" y="4284"/>
                  </a:lnTo>
                  <a:lnTo>
                    <a:pt x="44407" y="4163"/>
                  </a:lnTo>
                  <a:lnTo>
                    <a:pt x="44588" y="4043"/>
                  </a:lnTo>
                  <a:lnTo>
                    <a:pt x="44709" y="3862"/>
                  </a:lnTo>
                  <a:lnTo>
                    <a:pt x="44830" y="3620"/>
                  </a:lnTo>
                  <a:lnTo>
                    <a:pt x="44890" y="3439"/>
                  </a:lnTo>
                  <a:lnTo>
                    <a:pt x="44890" y="3198"/>
                  </a:lnTo>
                  <a:lnTo>
                    <a:pt x="44830" y="2836"/>
                  </a:lnTo>
                  <a:lnTo>
                    <a:pt x="44709" y="2534"/>
                  </a:lnTo>
                  <a:lnTo>
                    <a:pt x="44528" y="2353"/>
                  </a:lnTo>
                  <a:lnTo>
                    <a:pt x="44287" y="2172"/>
                  </a:lnTo>
                  <a:lnTo>
                    <a:pt x="44045" y="2052"/>
                  </a:lnTo>
                  <a:close/>
                  <a:moveTo>
                    <a:pt x="49234" y="2052"/>
                  </a:moveTo>
                  <a:lnTo>
                    <a:pt x="48993" y="2172"/>
                  </a:lnTo>
                  <a:lnTo>
                    <a:pt x="48752" y="2353"/>
                  </a:lnTo>
                  <a:lnTo>
                    <a:pt x="48571" y="2534"/>
                  </a:lnTo>
                  <a:lnTo>
                    <a:pt x="48450" y="2836"/>
                  </a:lnTo>
                  <a:lnTo>
                    <a:pt x="48390" y="3198"/>
                  </a:lnTo>
                  <a:lnTo>
                    <a:pt x="48390" y="3439"/>
                  </a:lnTo>
                  <a:lnTo>
                    <a:pt x="48450" y="3620"/>
                  </a:lnTo>
                  <a:lnTo>
                    <a:pt x="48571" y="3862"/>
                  </a:lnTo>
                  <a:lnTo>
                    <a:pt x="48691" y="4043"/>
                  </a:lnTo>
                  <a:lnTo>
                    <a:pt x="48872" y="4163"/>
                  </a:lnTo>
                  <a:lnTo>
                    <a:pt x="49114" y="4284"/>
                  </a:lnTo>
                  <a:lnTo>
                    <a:pt x="49295" y="4344"/>
                  </a:lnTo>
                  <a:lnTo>
                    <a:pt x="49777" y="4344"/>
                  </a:lnTo>
                  <a:lnTo>
                    <a:pt x="49958" y="4284"/>
                  </a:lnTo>
                  <a:lnTo>
                    <a:pt x="50200" y="4163"/>
                  </a:lnTo>
                  <a:lnTo>
                    <a:pt x="50381" y="4043"/>
                  </a:lnTo>
                  <a:lnTo>
                    <a:pt x="50501" y="3862"/>
                  </a:lnTo>
                  <a:lnTo>
                    <a:pt x="50622" y="3620"/>
                  </a:lnTo>
                  <a:lnTo>
                    <a:pt x="50682" y="3439"/>
                  </a:lnTo>
                  <a:lnTo>
                    <a:pt x="50682" y="3198"/>
                  </a:lnTo>
                  <a:lnTo>
                    <a:pt x="50622" y="2836"/>
                  </a:lnTo>
                  <a:lnTo>
                    <a:pt x="50501" y="2534"/>
                  </a:lnTo>
                  <a:lnTo>
                    <a:pt x="50320" y="2353"/>
                  </a:lnTo>
                  <a:lnTo>
                    <a:pt x="50079" y="2172"/>
                  </a:lnTo>
                  <a:lnTo>
                    <a:pt x="49838" y="2052"/>
                  </a:lnTo>
                  <a:close/>
                  <a:moveTo>
                    <a:pt x="54242" y="3620"/>
                  </a:moveTo>
                  <a:lnTo>
                    <a:pt x="54423" y="3922"/>
                  </a:lnTo>
                  <a:lnTo>
                    <a:pt x="54665" y="4163"/>
                  </a:lnTo>
                  <a:lnTo>
                    <a:pt x="54966" y="4284"/>
                  </a:lnTo>
                  <a:lnTo>
                    <a:pt x="55328" y="4344"/>
                  </a:lnTo>
                  <a:lnTo>
                    <a:pt x="55630" y="4284"/>
                  </a:lnTo>
                  <a:lnTo>
                    <a:pt x="54242" y="3620"/>
                  </a:lnTo>
                  <a:close/>
                  <a:moveTo>
                    <a:pt x="18523" y="5310"/>
                  </a:moveTo>
                  <a:lnTo>
                    <a:pt x="16593" y="6517"/>
                  </a:lnTo>
                  <a:lnTo>
                    <a:pt x="16774" y="6818"/>
                  </a:lnTo>
                  <a:lnTo>
                    <a:pt x="17015" y="7060"/>
                  </a:lnTo>
                  <a:lnTo>
                    <a:pt x="17317" y="7180"/>
                  </a:lnTo>
                  <a:lnTo>
                    <a:pt x="17679" y="7241"/>
                  </a:lnTo>
                  <a:lnTo>
                    <a:pt x="17920" y="7241"/>
                  </a:lnTo>
                  <a:lnTo>
                    <a:pt x="18101" y="7180"/>
                  </a:lnTo>
                  <a:lnTo>
                    <a:pt x="18342" y="7060"/>
                  </a:lnTo>
                  <a:lnTo>
                    <a:pt x="18523" y="6939"/>
                  </a:lnTo>
                  <a:lnTo>
                    <a:pt x="18644" y="6758"/>
                  </a:lnTo>
                  <a:lnTo>
                    <a:pt x="18765" y="6517"/>
                  </a:lnTo>
                  <a:lnTo>
                    <a:pt x="18825" y="6336"/>
                  </a:lnTo>
                  <a:lnTo>
                    <a:pt x="18825" y="6094"/>
                  </a:lnTo>
                  <a:lnTo>
                    <a:pt x="18825" y="5853"/>
                  </a:lnTo>
                  <a:lnTo>
                    <a:pt x="18765" y="5672"/>
                  </a:lnTo>
                  <a:lnTo>
                    <a:pt x="18644" y="5430"/>
                  </a:lnTo>
                  <a:lnTo>
                    <a:pt x="18523" y="5310"/>
                  </a:lnTo>
                  <a:close/>
                  <a:moveTo>
                    <a:pt x="23230" y="4948"/>
                  </a:moveTo>
                  <a:lnTo>
                    <a:pt x="23049" y="5008"/>
                  </a:lnTo>
                  <a:lnTo>
                    <a:pt x="22807" y="5129"/>
                  </a:lnTo>
                  <a:lnTo>
                    <a:pt x="22626" y="5249"/>
                  </a:lnTo>
                  <a:lnTo>
                    <a:pt x="22506" y="5430"/>
                  </a:lnTo>
                  <a:lnTo>
                    <a:pt x="22385" y="5672"/>
                  </a:lnTo>
                  <a:lnTo>
                    <a:pt x="22325" y="5853"/>
                  </a:lnTo>
                  <a:lnTo>
                    <a:pt x="22325" y="6094"/>
                  </a:lnTo>
                  <a:lnTo>
                    <a:pt x="22325" y="6336"/>
                  </a:lnTo>
                  <a:lnTo>
                    <a:pt x="22385" y="6517"/>
                  </a:lnTo>
                  <a:lnTo>
                    <a:pt x="22506" y="6758"/>
                  </a:lnTo>
                  <a:lnTo>
                    <a:pt x="22626" y="6939"/>
                  </a:lnTo>
                  <a:lnTo>
                    <a:pt x="22807" y="7060"/>
                  </a:lnTo>
                  <a:lnTo>
                    <a:pt x="23049" y="7180"/>
                  </a:lnTo>
                  <a:lnTo>
                    <a:pt x="23230" y="7241"/>
                  </a:lnTo>
                  <a:lnTo>
                    <a:pt x="23712" y="7241"/>
                  </a:lnTo>
                  <a:lnTo>
                    <a:pt x="23893" y="7180"/>
                  </a:lnTo>
                  <a:lnTo>
                    <a:pt x="24135" y="7060"/>
                  </a:lnTo>
                  <a:lnTo>
                    <a:pt x="24316" y="6939"/>
                  </a:lnTo>
                  <a:lnTo>
                    <a:pt x="24436" y="6758"/>
                  </a:lnTo>
                  <a:lnTo>
                    <a:pt x="24557" y="6517"/>
                  </a:lnTo>
                  <a:lnTo>
                    <a:pt x="24617" y="6336"/>
                  </a:lnTo>
                  <a:lnTo>
                    <a:pt x="24617" y="6094"/>
                  </a:lnTo>
                  <a:lnTo>
                    <a:pt x="24617" y="5853"/>
                  </a:lnTo>
                  <a:lnTo>
                    <a:pt x="24557" y="5672"/>
                  </a:lnTo>
                  <a:lnTo>
                    <a:pt x="24436" y="5430"/>
                  </a:lnTo>
                  <a:lnTo>
                    <a:pt x="24316" y="5249"/>
                  </a:lnTo>
                  <a:lnTo>
                    <a:pt x="24135" y="5129"/>
                  </a:lnTo>
                  <a:lnTo>
                    <a:pt x="23893" y="5008"/>
                  </a:lnTo>
                  <a:lnTo>
                    <a:pt x="23712" y="4948"/>
                  </a:lnTo>
                  <a:close/>
                  <a:moveTo>
                    <a:pt x="29022" y="4948"/>
                  </a:moveTo>
                  <a:lnTo>
                    <a:pt x="28841" y="5008"/>
                  </a:lnTo>
                  <a:lnTo>
                    <a:pt x="28599" y="5129"/>
                  </a:lnTo>
                  <a:lnTo>
                    <a:pt x="28418" y="5249"/>
                  </a:lnTo>
                  <a:lnTo>
                    <a:pt x="28298" y="5430"/>
                  </a:lnTo>
                  <a:lnTo>
                    <a:pt x="28177" y="5672"/>
                  </a:lnTo>
                  <a:lnTo>
                    <a:pt x="28117" y="5853"/>
                  </a:lnTo>
                  <a:lnTo>
                    <a:pt x="28117" y="6094"/>
                  </a:lnTo>
                  <a:lnTo>
                    <a:pt x="28117" y="6336"/>
                  </a:lnTo>
                  <a:lnTo>
                    <a:pt x="28177" y="6517"/>
                  </a:lnTo>
                  <a:lnTo>
                    <a:pt x="28298" y="6758"/>
                  </a:lnTo>
                  <a:lnTo>
                    <a:pt x="28418" y="6939"/>
                  </a:lnTo>
                  <a:lnTo>
                    <a:pt x="28599" y="7060"/>
                  </a:lnTo>
                  <a:lnTo>
                    <a:pt x="28841" y="7180"/>
                  </a:lnTo>
                  <a:lnTo>
                    <a:pt x="29022" y="7241"/>
                  </a:lnTo>
                  <a:lnTo>
                    <a:pt x="29505" y="7241"/>
                  </a:lnTo>
                  <a:lnTo>
                    <a:pt x="29686" y="7180"/>
                  </a:lnTo>
                  <a:lnTo>
                    <a:pt x="29927" y="7060"/>
                  </a:lnTo>
                  <a:lnTo>
                    <a:pt x="30108" y="6939"/>
                  </a:lnTo>
                  <a:lnTo>
                    <a:pt x="30229" y="6758"/>
                  </a:lnTo>
                  <a:lnTo>
                    <a:pt x="30349" y="6517"/>
                  </a:lnTo>
                  <a:lnTo>
                    <a:pt x="30410" y="6336"/>
                  </a:lnTo>
                  <a:lnTo>
                    <a:pt x="30410" y="6094"/>
                  </a:lnTo>
                  <a:lnTo>
                    <a:pt x="30410" y="5853"/>
                  </a:lnTo>
                  <a:lnTo>
                    <a:pt x="30349" y="5672"/>
                  </a:lnTo>
                  <a:lnTo>
                    <a:pt x="30229" y="5430"/>
                  </a:lnTo>
                  <a:lnTo>
                    <a:pt x="30108" y="5249"/>
                  </a:lnTo>
                  <a:lnTo>
                    <a:pt x="29927" y="5129"/>
                  </a:lnTo>
                  <a:lnTo>
                    <a:pt x="29686" y="5008"/>
                  </a:lnTo>
                  <a:lnTo>
                    <a:pt x="29505" y="4948"/>
                  </a:lnTo>
                  <a:close/>
                  <a:moveTo>
                    <a:pt x="34814" y="4948"/>
                  </a:moveTo>
                  <a:lnTo>
                    <a:pt x="34633" y="5008"/>
                  </a:lnTo>
                  <a:lnTo>
                    <a:pt x="34392" y="5129"/>
                  </a:lnTo>
                  <a:lnTo>
                    <a:pt x="34211" y="5249"/>
                  </a:lnTo>
                  <a:lnTo>
                    <a:pt x="34090" y="5430"/>
                  </a:lnTo>
                  <a:lnTo>
                    <a:pt x="33969" y="5672"/>
                  </a:lnTo>
                  <a:lnTo>
                    <a:pt x="33909" y="5853"/>
                  </a:lnTo>
                  <a:lnTo>
                    <a:pt x="33909" y="6094"/>
                  </a:lnTo>
                  <a:lnTo>
                    <a:pt x="33909" y="6336"/>
                  </a:lnTo>
                  <a:lnTo>
                    <a:pt x="33969" y="6517"/>
                  </a:lnTo>
                  <a:lnTo>
                    <a:pt x="34090" y="6758"/>
                  </a:lnTo>
                  <a:lnTo>
                    <a:pt x="34211" y="6939"/>
                  </a:lnTo>
                  <a:lnTo>
                    <a:pt x="34392" y="7060"/>
                  </a:lnTo>
                  <a:lnTo>
                    <a:pt x="34633" y="7180"/>
                  </a:lnTo>
                  <a:lnTo>
                    <a:pt x="34814" y="7241"/>
                  </a:lnTo>
                  <a:lnTo>
                    <a:pt x="35297" y="7241"/>
                  </a:lnTo>
                  <a:lnTo>
                    <a:pt x="35478" y="7180"/>
                  </a:lnTo>
                  <a:lnTo>
                    <a:pt x="35719" y="7060"/>
                  </a:lnTo>
                  <a:lnTo>
                    <a:pt x="35900" y="6939"/>
                  </a:lnTo>
                  <a:lnTo>
                    <a:pt x="36021" y="6758"/>
                  </a:lnTo>
                  <a:lnTo>
                    <a:pt x="36141" y="6517"/>
                  </a:lnTo>
                  <a:lnTo>
                    <a:pt x="36202" y="6336"/>
                  </a:lnTo>
                  <a:lnTo>
                    <a:pt x="36202" y="6094"/>
                  </a:lnTo>
                  <a:lnTo>
                    <a:pt x="36202" y="5853"/>
                  </a:lnTo>
                  <a:lnTo>
                    <a:pt x="36141" y="5672"/>
                  </a:lnTo>
                  <a:lnTo>
                    <a:pt x="36021" y="5430"/>
                  </a:lnTo>
                  <a:lnTo>
                    <a:pt x="35900" y="5249"/>
                  </a:lnTo>
                  <a:lnTo>
                    <a:pt x="35719" y="5129"/>
                  </a:lnTo>
                  <a:lnTo>
                    <a:pt x="35478" y="5008"/>
                  </a:lnTo>
                  <a:lnTo>
                    <a:pt x="35297" y="4948"/>
                  </a:lnTo>
                  <a:close/>
                  <a:moveTo>
                    <a:pt x="40606" y="4948"/>
                  </a:moveTo>
                  <a:lnTo>
                    <a:pt x="40425" y="5008"/>
                  </a:lnTo>
                  <a:lnTo>
                    <a:pt x="40184" y="5129"/>
                  </a:lnTo>
                  <a:lnTo>
                    <a:pt x="40003" y="5249"/>
                  </a:lnTo>
                  <a:lnTo>
                    <a:pt x="39882" y="5430"/>
                  </a:lnTo>
                  <a:lnTo>
                    <a:pt x="39762" y="5672"/>
                  </a:lnTo>
                  <a:lnTo>
                    <a:pt x="39701" y="5853"/>
                  </a:lnTo>
                  <a:lnTo>
                    <a:pt x="39701" y="6094"/>
                  </a:lnTo>
                  <a:lnTo>
                    <a:pt x="39701" y="6336"/>
                  </a:lnTo>
                  <a:lnTo>
                    <a:pt x="39762" y="6517"/>
                  </a:lnTo>
                  <a:lnTo>
                    <a:pt x="39882" y="6758"/>
                  </a:lnTo>
                  <a:lnTo>
                    <a:pt x="40003" y="6939"/>
                  </a:lnTo>
                  <a:lnTo>
                    <a:pt x="40184" y="7060"/>
                  </a:lnTo>
                  <a:lnTo>
                    <a:pt x="40425" y="7180"/>
                  </a:lnTo>
                  <a:lnTo>
                    <a:pt x="40606" y="7241"/>
                  </a:lnTo>
                  <a:lnTo>
                    <a:pt x="41089" y="7241"/>
                  </a:lnTo>
                  <a:lnTo>
                    <a:pt x="41270" y="7180"/>
                  </a:lnTo>
                  <a:lnTo>
                    <a:pt x="41511" y="7060"/>
                  </a:lnTo>
                  <a:lnTo>
                    <a:pt x="41692" y="6939"/>
                  </a:lnTo>
                  <a:lnTo>
                    <a:pt x="41813" y="6758"/>
                  </a:lnTo>
                  <a:lnTo>
                    <a:pt x="41934" y="6517"/>
                  </a:lnTo>
                  <a:lnTo>
                    <a:pt x="41994" y="6336"/>
                  </a:lnTo>
                  <a:lnTo>
                    <a:pt x="41994" y="6094"/>
                  </a:lnTo>
                  <a:lnTo>
                    <a:pt x="41994" y="5853"/>
                  </a:lnTo>
                  <a:lnTo>
                    <a:pt x="41934" y="5672"/>
                  </a:lnTo>
                  <a:lnTo>
                    <a:pt x="41813" y="5430"/>
                  </a:lnTo>
                  <a:lnTo>
                    <a:pt x="41692" y="5249"/>
                  </a:lnTo>
                  <a:lnTo>
                    <a:pt x="41511" y="5129"/>
                  </a:lnTo>
                  <a:lnTo>
                    <a:pt x="41270" y="5008"/>
                  </a:lnTo>
                  <a:lnTo>
                    <a:pt x="41089" y="4948"/>
                  </a:lnTo>
                  <a:close/>
                  <a:moveTo>
                    <a:pt x="46399" y="4948"/>
                  </a:moveTo>
                  <a:lnTo>
                    <a:pt x="46218" y="5008"/>
                  </a:lnTo>
                  <a:lnTo>
                    <a:pt x="45976" y="5129"/>
                  </a:lnTo>
                  <a:lnTo>
                    <a:pt x="45795" y="5249"/>
                  </a:lnTo>
                  <a:lnTo>
                    <a:pt x="45674" y="5430"/>
                  </a:lnTo>
                  <a:lnTo>
                    <a:pt x="45554" y="5672"/>
                  </a:lnTo>
                  <a:lnTo>
                    <a:pt x="45493" y="5853"/>
                  </a:lnTo>
                  <a:lnTo>
                    <a:pt x="45493" y="6094"/>
                  </a:lnTo>
                  <a:lnTo>
                    <a:pt x="45493" y="6336"/>
                  </a:lnTo>
                  <a:lnTo>
                    <a:pt x="45554" y="6517"/>
                  </a:lnTo>
                  <a:lnTo>
                    <a:pt x="45674" y="6758"/>
                  </a:lnTo>
                  <a:lnTo>
                    <a:pt x="45795" y="6939"/>
                  </a:lnTo>
                  <a:lnTo>
                    <a:pt x="45976" y="7060"/>
                  </a:lnTo>
                  <a:lnTo>
                    <a:pt x="46218" y="7180"/>
                  </a:lnTo>
                  <a:lnTo>
                    <a:pt x="46399" y="7241"/>
                  </a:lnTo>
                  <a:lnTo>
                    <a:pt x="46881" y="7241"/>
                  </a:lnTo>
                  <a:lnTo>
                    <a:pt x="47062" y="7180"/>
                  </a:lnTo>
                  <a:lnTo>
                    <a:pt x="47304" y="7060"/>
                  </a:lnTo>
                  <a:lnTo>
                    <a:pt x="47485" y="6939"/>
                  </a:lnTo>
                  <a:lnTo>
                    <a:pt x="47605" y="6758"/>
                  </a:lnTo>
                  <a:lnTo>
                    <a:pt x="47726" y="6517"/>
                  </a:lnTo>
                  <a:lnTo>
                    <a:pt x="47786" y="6336"/>
                  </a:lnTo>
                  <a:lnTo>
                    <a:pt x="47786" y="6094"/>
                  </a:lnTo>
                  <a:lnTo>
                    <a:pt x="47786" y="5853"/>
                  </a:lnTo>
                  <a:lnTo>
                    <a:pt x="47726" y="5672"/>
                  </a:lnTo>
                  <a:lnTo>
                    <a:pt x="47605" y="5430"/>
                  </a:lnTo>
                  <a:lnTo>
                    <a:pt x="47485" y="5249"/>
                  </a:lnTo>
                  <a:lnTo>
                    <a:pt x="47304" y="5129"/>
                  </a:lnTo>
                  <a:lnTo>
                    <a:pt x="47062" y="5008"/>
                  </a:lnTo>
                  <a:lnTo>
                    <a:pt x="46881" y="4948"/>
                  </a:lnTo>
                  <a:close/>
                  <a:moveTo>
                    <a:pt x="52191" y="4948"/>
                  </a:moveTo>
                  <a:lnTo>
                    <a:pt x="52010" y="5008"/>
                  </a:lnTo>
                  <a:lnTo>
                    <a:pt x="51768" y="5129"/>
                  </a:lnTo>
                  <a:lnTo>
                    <a:pt x="51587" y="5249"/>
                  </a:lnTo>
                  <a:lnTo>
                    <a:pt x="51467" y="5430"/>
                  </a:lnTo>
                  <a:lnTo>
                    <a:pt x="51346" y="5672"/>
                  </a:lnTo>
                  <a:lnTo>
                    <a:pt x="51286" y="5853"/>
                  </a:lnTo>
                  <a:lnTo>
                    <a:pt x="51286" y="6094"/>
                  </a:lnTo>
                  <a:lnTo>
                    <a:pt x="51286" y="6336"/>
                  </a:lnTo>
                  <a:lnTo>
                    <a:pt x="51346" y="6517"/>
                  </a:lnTo>
                  <a:lnTo>
                    <a:pt x="51467" y="6758"/>
                  </a:lnTo>
                  <a:lnTo>
                    <a:pt x="51587" y="6939"/>
                  </a:lnTo>
                  <a:lnTo>
                    <a:pt x="51768" y="7060"/>
                  </a:lnTo>
                  <a:lnTo>
                    <a:pt x="52010" y="7180"/>
                  </a:lnTo>
                  <a:lnTo>
                    <a:pt x="52191" y="7241"/>
                  </a:lnTo>
                  <a:lnTo>
                    <a:pt x="52673" y="7241"/>
                  </a:lnTo>
                  <a:lnTo>
                    <a:pt x="52854" y="7180"/>
                  </a:lnTo>
                  <a:lnTo>
                    <a:pt x="53096" y="7060"/>
                  </a:lnTo>
                  <a:lnTo>
                    <a:pt x="53277" y="6939"/>
                  </a:lnTo>
                  <a:lnTo>
                    <a:pt x="53397" y="6758"/>
                  </a:lnTo>
                  <a:lnTo>
                    <a:pt x="53518" y="6517"/>
                  </a:lnTo>
                  <a:lnTo>
                    <a:pt x="53578" y="6336"/>
                  </a:lnTo>
                  <a:lnTo>
                    <a:pt x="53578" y="6094"/>
                  </a:lnTo>
                  <a:lnTo>
                    <a:pt x="53578" y="5853"/>
                  </a:lnTo>
                  <a:lnTo>
                    <a:pt x="53518" y="5672"/>
                  </a:lnTo>
                  <a:lnTo>
                    <a:pt x="53397" y="5430"/>
                  </a:lnTo>
                  <a:lnTo>
                    <a:pt x="53277" y="5249"/>
                  </a:lnTo>
                  <a:lnTo>
                    <a:pt x="53096" y="5129"/>
                  </a:lnTo>
                  <a:lnTo>
                    <a:pt x="52854" y="5008"/>
                  </a:lnTo>
                  <a:lnTo>
                    <a:pt x="52673" y="4948"/>
                  </a:lnTo>
                  <a:close/>
                  <a:moveTo>
                    <a:pt x="57380" y="5310"/>
                  </a:moveTo>
                  <a:lnTo>
                    <a:pt x="57259" y="5430"/>
                  </a:lnTo>
                  <a:lnTo>
                    <a:pt x="57138" y="5672"/>
                  </a:lnTo>
                  <a:lnTo>
                    <a:pt x="57078" y="5853"/>
                  </a:lnTo>
                  <a:lnTo>
                    <a:pt x="57078" y="6094"/>
                  </a:lnTo>
                  <a:lnTo>
                    <a:pt x="57078" y="6336"/>
                  </a:lnTo>
                  <a:lnTo>
                    <a:pt x="57138" y="6517"/>
                  </a:lnTo>
                  <a:lnTo>
                    <a:pt x="57259" y="6758"/>
                  </a:lnTo>
                  <a:lnTo>
                    <a:pt x="57380" y="6939"/>
                  </a:lnTo>
                  <a:lnTo>
                    <a:pt x="57561" y="7060"/>
                  </a:lnTo>
                  <a:lnTo>
                    <a:pt x="57802" y="7180"/>
                  </a:lnTo>
                  <a:lnTo>
                    <a:pt x="57983" y="7241"/>
                  </a:lnTo>
                  <a:lnTo>
                    <a:pt x="58224" y="7241"/>
                  </a:lnTo>
                  <a:lnTo>
                    <a:pt x="58586" y="7180"/>
                  </a:lnTo>
                  <a:lnTo>
                    <a:pt x="58888" y="7060"/>
                  </a:lnTo>
                  <a:lnTo>
                    <a:pt x="59129" y="6818"/>
                  </a:lnTo>
                  <a:lnTo>
                    <a:pt x="59310" y="6517"/>
                  </a:lnTo>
                  <a:lnTo>
                    <a:pt x="57380" y="5310"/>
                  </a:lnTo>
                  <a:close/>
                  <a:moveTo>
                    <a:pt x="14783" y="7844"/>
                  </a:moveTo>
                  <a:lnTo>
                    <a:pt x="13636" y="8689"/>
                  </a:lnTo>
                  <a:lnTo>
                    <a:pt x="13636" y="8990"/>
                  </a:lnTo>
                  <a:lnTo>
                    <a:pt x="13636" y="9232"/>
                  </a:lnTo>
                  <a:lnTo>
                    <a:pt x="13697" y="9413"/>
                  </a:lnTo>
                  <a:lnTo>
                    <a:pt x="13817" y="9654"/>
                  </a:lnTo>
                  <a:lnTo>
                    <a:pt x="13938" y="9835"/>
                  </a:lnTo>
                  <a:lnTo>
                    <a:pt x="14119" y="9956"/>
                  </a:lnTo>
                  <a:lnTo>
                    <a:pt x="14360" y="10076"/>
                  </a:lnTo>
                  <a:lnTo>
                    <a:pt x="14541" y="10137"/>
                  </a:lnTo>
                  <a:lnTo>
                    <a:pt x="15024" y="10137"/>
                  </a:lnTo>
                  <a:lnTo>
                    <a:pt x="15205" y="10076"/>
                  </a:lnTo>
                  <a:lnTo>
                    <a:pt x="15446" y="9956"/>
                  </a:lnTo>
                  <a:lnTo>
                    <a:pt x="15627" y="9835"/>
                  </a:lnTo>
                  <a:lnTo>
                    <a:pt x="15748" y="9654"/>
                  </a:lnTo>
                  <a:lnTo>
                    <a:pt x="15869" y="9413"/>
                  </a:lnTo>
                  <a:lnTo>
                    <a:pt x="15929" y="9232"/>
                  </a:lnTo>
                  <a:lnTo>
                    <a:pt x="15929" y="8990"/>
                  </a:lnTo>
                  <a:lnTo>
                    <a:pt x="15929" y="8749"/>
                  </a:lnTo>
                  <a:lnTo>
                    <a:pt x="15869" y="8568"/>
                  </a:lnTo>
                  <a:lnTo>
                    <a:pt x="15748" y="8327"/>
                  </a:lnTo>
                  <a:lnTo>
                    <a:pt x="15627" y="8146"/>
                  </a:lnTo>
                  <a:lnTo>
                    <a:pt x="15446" y="8025"/>
                  </a:lnTo>
                  <a:lnTo>
                    <a:pt x="15205" y="7904"/>
                  </a:lnTo>
                  <a:lnTo>
                    <a:pt x="15024" y="7844"/>
                  </a:lnTo>
                  <a:close/>
                  <a:moveTo>
                    <a:pt x="20333" y="7844"/>
                  </a:moveTo>
                  <a:lnTo>
                    <a:pt x="20152" y="7904"/>
                  </a:lnTo>
                  <a:lnTo>
                    <a:pt x="19911" y="8025"/>
                  </a:lnTo>
                  <a:lnTo>
                    <a:pt x="19730" y="8146"/>
                  </a:lnTo>
                  <a:lnTo>
                    <a:pt x="19609" y="8327"/>
                  </a:lnTo>
                  <a:lnTo>
                    <a:pt x="19489" y="8568"/>
                  </a:lnTo>
                  <a:lnTo>
                    <a:pt x="19428" y="8749"/>
                  </a:lnTo>
                  <a:lnTo>
                    <a:pt x="19428" y="8990"/>
                  </a:lnTo>
                  <a:lnTo>
                    <a:pt x="19428" y="9232"/>
                  </a:lnTo>
                  <a:lnTo>
                    <a:pt x="19489" y="9413"/>
                  </a:lnTo>
                  <a:lnTo>
                    <a:pt x="19609" y="9654"/>
                  </a:lnTo>
                  <a:lnTo>
                    <a:pt x="19730" y="9835"/>
                  </a:lnTo>
                  <a:lnTo>
                    <a:pt x="19911" y="9956"/>
                  </a:lnTo>
                  <a:lnTo>
                    <a:pt x="20152" y="10076"/>
                  </a:lnTo>
                  <a:lnTo>
                    <a:pt x="20333" y="10137"/>
                  </a:lnTo>
                  <a:lnTo>
                    <a:pt x="20816" y="10137"/>
                  </a:lnTo>
                  <a:lnTo>
                    <a:pt x="20997" y="10076"/>
                  </a:lnTo>
                  <a:lnTo>
                    <a:pt x="21239" y="9956"/>
                  </a:lnTo>
                  <a:lnTo>
                    <a:pt x="21420" y="9835"/>
                  </a:lnTo>
                  <a:lnTo>
                    <a:pt x="21540" y="9654"/>
                  </a:lnTo>
                  <a:lnTo>
                    <a:pt x="21661" y="9413"/>
                  </a:lnTo>
                  <a:lnTo>
                    <a:pt x="21721" y="9232"/>
                  </a:lnTo>
                  <a:lnTo>
                    <a:pt x="21721" y="8990"/>
                  </a:lnTo>
                  <a:lnTo>
                    <a:pt x="21721" y="8749"/>
                  </a:lnTo>
                  <a:lnTo>
                    <a:pt x="21661" y="8568"/>
                  </a:lnTo>
                  <a:lnTo>
                    <a:pt x="21540" y="8327"/>
                  </a:lnTo>
                  <a:lnTo>
                    <a:pt x="21420" y="8146"/>
                  </a:lnTo>
                  <a:lnTo>
                    <a:pt x="21239" y="8025"/>
                  </a:lnTo>
                  <a:lnTo>
                    <a:pt x="20997" y="7904"/>
                  </a:lnTo>
                  <a:lnTo>
                    <a:pt x="20816" y="7844"/>
                  </a:lnTo>
                  <a:close/>
                  <a:moveTo>
                    <a:pt x="26126" y="7844"/>
                  </a:moveTo>
                  <a:lnTo>
                    <a:pt x="25945" y="7904"/>
                  </a:lnTo>
                  <a:lnTo>
                    <a:pt x="25703" y="8025"/>
                  </a:lnTo>
                  <a:lnTo>
                    <a:pt x="25522" y="8146"/>
                  </a:lnTo>
                  <a:lnTo>
                    <a:pt x="25402" y="8327"/>
                  </a:lnTo>
                  <a:lnTo>
                    <a:pt x="25281" y="8568"/>
                  </a:lnTo>
                  <a:lnTo>
                    <a:pt x="25221" y="8749"/>
                  </a:lnTo>
                  <a:lnTo>
                    <a:pt x="25221" y="8990"/>
                  </a:lnTo>
                  <a:lnTo>
                    <a:pt x="25221" y="9232"/>
                  </a:lnTo>
                  <a:lnTo>
                    <a:pt x="25281" y="9413"/>
                  </a:lnTo>
                  <a:lnTo>
                    <a:pt x="25402" y="9654"/>
                  </a:lnTo>
                  <a:lnTo>
                    <a:pt x="25522" y="9835"/>
                  </a:lnTo>
                  <a:lnTo>
                    <a:pt x="25703" y="9956"/>
                  </a:lnTo>
                  <a:lnTo>
                    <a:pt x="25945" y="10076"/>
                  </a:lnTo>
                  <a:lnTo>
                    <a:pt x="26126" y="10137"/>
                  </a:lnTo>
                  <a:lnTo>
                    <a:pt x="26608" y="10137"/>
                  </a:lnTo>
                  <a:lnTo>
                    <a:pt x="26789" y="10076"/>
                  </a:lnTo>
                  <a:lnTo>
                    <a:pt x="27031" y="9956"/>
                  </a:lnTo>
                  <a:lnTo>
                    <a:pt x="27212" y="9835"/>
                  </a:lnTo>
                  <a:lnTo>
                    <a:pt x="27332" y="9654"/>
                  </a:lnTo>
                  <a:lnTo>
                    <a:pt x="27453" y="9413"/>
                  </a:lnTo>
                  <a:lnTo>
                    <a:pt x="27513" y="9232"/>
                  </a:lnTo>
                  <a:lnTo>
                    <a:pt x="27513" y="8990"/>
                  </a:lnTo>
                  <a:lnTo>
                    <a:pt x="27513" y="8749"/>
                  </a:lnTo>
                  <a:lnTo>
                    <a:pt x="27453" y="8568"/>
                  </a:lnTo>
                  <a:lnTo>
                    <a:pt x="27332" y="8327"/>
                  </a:lnTo>
                  <a:lnTo>
                    <a:pt x="27212" y="8146"/>
                  </a:lnTo>
                  <a:lnTo>
                    <a:pt x="27031" y="8025"/>
                  </a:lnTo>
                  <a:lnTo>
                    <a:pt x="26789" y="7904"/>
                  </a:lnTo>
                  <a:lnTo>
                    <a:pt x="26608" y="7844"/>
                  </a:lnTo>
                  <a:close/>
                  <a:moveTo>
                    <a:pt x="31918" y="7844"/>
                  </a:moveTo>
                  <a:lnTo>
                    <a:pt x="31737" y="7904"/>
                  </a:lnTo>
                  <a:lnTo>
                    <a:pt x="31496" y="8025"/>
                  </a:lnTo>
                  <a:lnTo>
                    <a:pt x="31315" y="8146"/>
                  </a:lnTo>
                  <a:lnTo>
                    <a:pt x="31194" y="8327"/>
                  </a:lnTo>
                  <a:lnTo>
                    <a:pt x="31073" y="8568"/>
                  </a:lnTo>
                  <a:lnTo>
                    <a:pt x="31013" y="8749"/>
                  </a:lnTo>
                  <a:lnTo>
                    <a:pt x="31013" y="8990"/>
                  </a:lnTo>
                  <a:lnTo>
                    <a:pt x="31013" y="9232"/>
                  </a:lnTo>
                  <a:lnTo>
                    <a:pt x="31073" y="9413"/>
                  </a:lnTo>
                  <a:lnTo>
                    <a:pt x="31194" y="9654"/>
                  </a:lnTo>
                  <a:lnTo>
                    <a:pt x="31315" y="9835"/>
                  </a:lnTo>
                  <a:lnTo>
                    <a:pt x="31496" y="9956"/>
                  </a:lnTo>
                  <a:lnTo>
                    <a:pt x="31737" y="10076"/>
                  </a:lnTo>
                  <a:lnTo>
                    <a:pt x="31918" y="10137"/>
                  </a:lnTo>
                  <a:lnTo>
                    <a:pt x="32401" y="10137"/>
                  </a:lnTo>
                  <a:lnTo>
                    <a:pt x="32582" y="10076"/>
                  </a:lnTo>
                  <a:lnTo>
                    <a:pt x="32823" y="9956"/>
                  </a:lnTo>
                  <a:lnTo>
                    <a:pt x="33004" y="9835"/>
                  </a:lnTo>
                  <a:lnTo>
                    <a:pt x="33125" y="9654"/>
                  </a:lnTo>
                  <a:lnTo>
                    <a:pt x="33245" y="9413"/>
                  </a:lnTo>
                  <a:lnTo>
                    <a:pt x="33306" y="9232"/>
                  </a:lnTo>
                  <a:lnTo>
                    <a:pt x="33306" y="8990"/>
                  </a:lnTo>
                  <a:lnTo>
                    <a:pt x="33306" y="8749"/>
                  </a:lnTo>
                  <a:lnTo>
                    <a:pt x="33245" y="8568"/>
                  </a:lnTo>
                  <a:lnTo>
                    <a:pt x="33125" y="8327"/>
                  </a:lnTo>
                  <a:lnTo>
                    <a:pt x="33004" y="8146"/>
                  </a:lnTo>
                  <a:lnTo>
                    <a:pt x="32823" y="8025"/>
                  </a:lnTo>
                  <a:lnTo>
                    <a:pt x="32582" y="7904"/>
                  </a:lnTo>
                  <a:lnTo>
                    <a:pt x="32401" y="7844"/>
                  </a:lnTo>
                  <a:close/>
                  <a:moveTo>
                    <a:pt x="37710" y="7844"/>
                  </a:moveTo>
                  <a:lnTo>
                    <a:pt x="37529" y="7904"/>
                  </a:lnTo>
                  <a:lnTo>
                    <a:pt x="37288" y="8025"/>
                  </a:lnTo>
                  <a:lnTo>
                    <a:pt x="37107" y="8146"/>
                  </a:lnTo>
                  <a:lnTo>
                    <a:pt x="36986" y="8327"/>
                  </a:lnTo>
                  <a:lnTo>
                    <a:pt x="36865" y="8568"/>
                  </a:lnTo>
                  <a:lnTo>
                    <a:pt x="36805" y="8749"/>
                  </a:lnTo>
                  <a:lnTo>
                    <a:pt x="36805" y="8990"/>
                  </a:lnTo>
                  <a:lnTo>
                    <a:pt x="36805" y="9232"/>
                  </a:lnTo>
                  <a:lnTo>
                    <a:pt x="36865" y="9413"/>
                  </a:lnTo>
                  <a:lnTo>
                    <a:pt x="36986" y="9654"/>
                  </a:lnTo>
                  <a:lnTo>
                    <a:pt x="37107" y="9835"/>
                  </a:lnTo>
                  <a:lnTo>
                    <a:pt x="37288" y="9956"/>
                  </a:lnTo>
                  <a:lnTo>
                    <a:pt x="37529" y="10076"/>
                  </a:lnTo>
                  <a:lnTo>
                    <a:pt x="37710" y="10137"/>
                  </a:lnTo>
                  <a:lnTo>
                    <a:pt x="38193" y="10137"/>
                  </a:lnTo>
                  <a:lnTo>
                    <a:pt x="38374" y="10076"/>
                  </a:lnTo>
                  <a:lnTo>
                    <a:pt x="38615" y="9956"/>
                  </a:lnTo>
                  <a:lnTo>
                    <a:pt x="38796" y="9835"/>
                  </a:lnTo>
                  <a:lnTo>
                    <a:pt x="38917" y="9654"/>
                  </a:lnTo>
                  <a:lnTo>
                    <a:pt x="39038" y="9413"/>
                  </a:lnTo>
                  <a:lnTo>
                    <a:pt x="39098" y="9232"/>
                  </a:lnTo>
                  <a:lnTo>
                    <a:pt x="39098" y="8990"/>
                  </a:lnTo>
                  <a:lnTo>
                    <a:pt x="39098" y="8749"/>
                  </a:lnTo>
                  <a:lnTo>
                    <a:pt x="39038" y="8568"/>
                  </a:lnTo>
                  <a:lnTo>
                    <a:pt x="38917" y="8327"/>
                  </a:lnTo>
                  <a:lnTo>
                    <a:pt x="38796" y="8146"/>
                  </a:lnTo>
                  <a:lnTo>
                    <a:pt x="38615" y="8025"/>
                  </a:lnTo>
                  <a:lnTo>
                    <a:pt x="38374" y="7904"/>
                  </a:lnTo>
                  <a:lnTo>
                    <a:pt x="38193" y="7844"/>
                  </a:lnTo>
                  <a:close/>
                  <a:moveTo>
                    <a:pt x="43502" y="7844"/>
                  </a:moveTo>
                  <a:lnTo>
                    <a:pt x="43321" y="7904"/>
                  </a:lnTo>
                  <a:lnTo>
                    <a:pt x="43080" y="8025"/>
                  </a:lnTo>
                  <a:lnTo>
                    <a:pt x="42899" y="8146"/>
                  </a:lnTo>
                  <a:lnTo>
                    <a:pt x="42778" y="8327"/>
                  </a:lnTo>
                  <a:lnTo>
                    <a:pt x="42658" y="8568"/>
                  </a:lnTo>
                  <a:lnTo>
                    <a:pt x="42597" y="8749"/>
                  </a:lnTo>
                  <a:lnTo>
                    <a:pt x="42597" y="8990"/>
                  </a:lnTo>
                  <a:lnTo>
                    <a:pt x="42597" y="9232"/>
                  </a:lnTo>
                  <a:lnTo>
                    <a:pt x="42658" y="9413"/>
                  </a:lnTo>
                  <a:lnTo>
                    <a:pt x="42778" y="9654"/>
                  </a:lnTo>
                  <a:lnTo>
                    <a:pt x="42899" y="9835"/>
                  </a:lnTo>
                  <a:lnTo>
                    <a:pt x="43080" y="9956"/>
                  </a:lnTo>
                  <a:lnTo>
                    <a:pt x="43321" y="10076"/>
                  </a:lnTo>
                  <a:lnTo>
                    <a:pt x="43502" y="10137"/>
                  </a:lnTo>
                  <a:lnTo>
                    <a:pt x="43985" y="10137"/>
                  </a:lnTo>
                  <a:lnTo>
                    <a:pt x="44166" y="10076"/>
                  </a:lnTo>
                  <a:lnTo>
                    <a:pt x="44407" y="9956"/>
                  </a:lnTo>
                  <a:lnTo>
                    <a:pt x="44588" y="9835"/>
                  </a:lnTo>
                  <a:lnTo>
                    <a:pt x="44709" y="9654"/>
                  </a:lnTo>
                  <a:lnTo>
                    <a:pt x="44830" y="9413"/>
                  </a:lnTo>
                  <a:lnTo>
                    <a:pt x="44890" y="9232"/>
                  </a:lnTo>
                  <a:lnTo>
                    <a:pt x="44890" y="8990"/>
                  </a:lnTo>
                  <a:lnTo>
                    <a:pt x="44890" y="8749"/>
                  </a:lnTo>
                  <a:lnTo>
                    <a:pt x="44830" y="8568"/>
                  </a:lnTo>
                  <a:lnTo>
                    <a:pt x="44709" y="8327"/>
                  </a:lnTo>
                  <a:lnTo>
                    <a:pt x="44588" y="8146"/>
                  </a:lnTo>
                  <a:lnTo>
                    <a:pt x="44407" y="8025"/>
                  </a:lnTo>
                  <a:lnTo>
                    <a:pt x="44166" y="7904"/>
                  </a:lnTo>
                  <a:lnTo>
                    <a:pt x="43985" y="7844"/>
                  </a:lnTo>
                  <a:close/>
                  <a:moveTo>
                    <a:pt x="49295" y="7844"/>
                  </a:moveTo>
                  <a:lnTo>
                    <a:pt x="49114" y="7904"/>
                  </a:lnTo>
                  <a:lnTo>
                    <a:pt x="48872" y="8025"/>
                  </a:lnTo>
                  <a:lnTo>
                    <a:pt x="48691" y="8146"/>
                  </a:lnTo>
                  <a:lnTo>
                    <a:pt x="48571" y="8327"/>
                  </a:lnTo>
                  <a:lnTo>
                    <a:pt x="48450" y="8568"/>
                  </a:lnTo>
                  <a:lnTo>
                    <a:pt x="48390" y="8749"/>
                  </a:lnTo>
                  <a:lnTo>
                    <a:pt x="48390" y="8990"/>
                  </a:lnTo>
                  <a:lnTo>
                    <a:pt x="48390" y="9232"/>
                  </a:lnTo>
                  <a:lnTo>
                    <a:pt x="48450" y="9413"/>
                  </a:lnTo>
                  <a:lnTo>
                    <a:pt x="48571" y="9654"/>
                  </a:lnTo>
                  <a:lnTo>
                    <a:pt x="48691" y="9835"/>
                  </a:lnTo>
                  <a:lnTo>
                    <a:pt x="48872" y="9956"/>
                  </a:lnTo>
                  <a:lnTo>
                    <a:pt x="49114" y="10076"/>
                  </a:lnTo>
                  <a:lnTo>
                    <a:pt x="49295" y="10137"/>
                  </a:lnTo>
                  <a:lnTo>
                    <a:pt x="49777" y="10137"/>
                  </a:lnTo>
                  <a:lnTo>
                    <a:pt x="49958" y="10076"/>
                  </a:lnTo>
                  <a:lnTo>
                    <a:pt x="50200" y="9956"/>
                  </a:lnTo>
                  <a:lnTo>
                    <a:pt x="50381" y="9835"/>
                  </a:lnTo>
                  <a:lnTo>
                    <a:pt x="50501" y="9654"/>
                  </a:lnTo>
                  <a:lnTo>
                    <a:pt x="50622" y="9413"/>
                  </a:lnTo>
                  <a:lnTo>
                    <a:pt x="50682" y="9232"/>
                  </a:lnTo>
                  <a:lnTo>
                    <a:pt x="50682" y="8990"/>
                  </a:lnTo>
                  <a:lnTo>
                    <a:pt x="50682" y="8749"/>
                  </a:lnTo>
                  <a:lnTo>
                    <a:pt x="50622" y="8568"/>
                  </a:lnTo>
                  <a:lnTo>
                    <a:pt x="50501" y="8327"/>
                  </a:lnTo>
                  <a:lnTo>
                    <a:pt x="50381" y="8146"/>
                  </a:lnTo>
                  <a:lnTo>
                    <a:pt x="50200" y="8025"/>
                  </a:lnTo>
                  <a:lnTo>
                    <a:pt x="49958" y="7904"/>
                  </a:lnTo>
                  <a:lnTo>
                    <a:pt x="49777" y="7844"/>
                  </a:lnTo>
                  <a:close/>
                  <a:moveTo>
                    <a:pt x="55087" y="7844"/>
                  </a:moveTo>
                  <a:lnTo>
                    <a:pt x="54906" y="7904"/>
                  </a:lnTo>
                  <a:lnTo>
                    <a:pt x="54665" y="8025"/>
                  </a:lnTo>
                  <a:lnTo>
                    <a:pt x="54483" y="8146"/>
                  </a:lnTo>
                  <a:lnTo>
                    <a:pt x="54363" y="8327"/>
                  </a:lnTo>
                  <a:lnTo>
                    <a:pt x="54242" y="8568"/>
                  </a:lnTo>
                  <a:lnTo>
                    <a:pt x="54182" y="8749"/>
                  </a:lnTo>
                  <a:lnTo>
                    <a:pt x="54182" y="8990"/>
                  </a:lnTo>
                  <a:lnTo>
                    <a:pt x="54182" y="9232"/>
                  </a:lnTo>
                  <a:lnTo>
                    <a:pt x="54242" y="9413"/>
                  </a:lnTo>
                  <a:lnTo>
                    <a:pt x="54363" y="9654"/>
                  </a:lnTo>
                  <a:lnTo>
                    <a:pt x="54483" y="9835"/>
                  </a:lnTo>
                  <a:lnTo>
                    <a:pt x="54665" y="9956"/>
                  </a:lnTo>
                  <a:lnTo>
                    <a:pt x="54906" y="10076"/>
                  </a:lnTo>
                  <a:lnTo>
                    <a:pt x="55087" y="10137"/>
                  </a:lnTo>
                  <a:lnTo>
                    <a:pt x="55570" y="10137"/>
                  </a:lnTo>
                  <a:lnTo>
                    <a:pt x="55751" y="10076"/>
                  </a:lnTo>
                  <a:lnTo>
                    <a:pt x="55992" y="9956"/>
                  </a:lnTo>
                  <a:lnTo>
                    <a:pt x="56173" y="9835"/>
                  </a:lnTo>
                  <a:lnTo>
                    <a:pt x="56294" y="9654"/>
                  </a:lnTo>
                  <a:lnTo>
                    <a:pt x="56414" y="9413"/>
                  </a:lnTo>
                  <a:lnTo>
                    <a:pt x="56475" y="9232"/>
                  </a:lnTo>
                  <a:lnTo>
                    <a:pt x="56475" y="8990"/>
                  </a:lnTo>
                  <a:lnTo>
                    <a:pt x="56475" y="8749"/>
                  </a:lnTo>
                  <a:lnTo>
                    <a:pt x="56414" y="8568"/>
                  </a:lnTo>
                  <a:lnTo>
                    <a:pt x="56294" y="8327"/>
                  </a:lnTo>
                  <a:lnTo>
                    <a:pt x="56173" y="8146"/>
                  </a:lnTo>
                  <a:lnTo>
                    <a:pt x="55992" y="8025"/>
                  </a:lnTo>
                  <a:lnTo>
                    <a:pt x="55751" y="7904"/>
                  </a:lnTo>
                  <a:lnTo>
                    <a:pt x="55570" y="7844"/>
                  </a:lnTo>
                  <a:close/>
                  <a:moveTo>
                    <a:pt x="60879" y="7844"/>
                  </a:moveTo>
                  <a:lnTo>
                    <a:pt x="60698" y="7904"/>
                  </a:lnTo>
                  <a:lnTo>
                    <a:pt x="60457" y="8025"/>
                  </a:lnTo>
                  <a:lnTo>
                    <a:pt x="60276" y="8146"/>
                  </a:lnTo>
                  <a:lnTo>
                    <a:pt x="60155" y="8327"/>
                  </a:lnTo>
                  <a:lnTo>
                    <a:pt x="60034" y="8568"/>
                  </a:lnTo>
                  <a:lnTo>
                    <a:pt x="59974" y="8749"/>
                  </a:lnTo>
                  <a:lnTo>
                    <a:pt x="59974" y="8990"/>
                  </a:lnTo>
                  <a:lnTo>
                    <a:pt x="59974" y="9232"/>
                  </a:lnTo>
                  <a:lnTo>
                    <a:pt x="60034" y="9413"/>
                  </a:lnTo>
                  <a:lnTo>
                    <a:pt x="60155" y="9654"/>
                  </a:lnTo>
                  <a:lnTo>
                    <a:pt x="60276" y="9835"/>
                  </a:lnTo>
                  <a:lnTo>
                    <a:pt x="60457" y="9956"/>
                  </a:lnTo>
                  <a:lnTo>
                    <a:pt x="60698" y="10076"/>
                  </a:lnTo>
                  <a:lnTo>
                    <a:pt x="60879" y="10137"/>
                  </a:lnTo>
                  <a:lnTo>
                    <a:pt x="61362" y="10137"/>
                  </a:lnTo>
                  <a:lnTo>
                    <a:pt x="61543" y="10076"/>
                  </a:lnTo>
                  <a:lnTo>
                    <a:pt x="61784" y="9956"/>
                  </a:lnTo>
                  <a:lnTo>
                    <a:pt x="61965" y="9835"/>
                  </a:lnTo>
                  <a:lnTo>
                    <a:pt x="62086" y="9654"/>
                  </a:lnTo>
                  <a:lnTo>
                    <a:pt x="62206" y="9413"/>
                  </a:lnTo>
                  <a:lnTo>
                    <a:pt x="62267" y="9232"/>
                  </a:lnTo>
                  <a:lnTo>
                    <a:pt x="62267" y="8990"/>
                  </a:lnTo>
                  <a:lnTo>
                    <a:pt x="62267" y="8689"/>
                  </a:lnTo>
                  <a:lnTo>
                    <a:pt x="61120" y="7844"/>
                  </a:lnTo>
                  <a:close/>
                  <a:moveTo>
                    <a:pt x="11705" y="10740"/>
                  </a:moveTo>
                  <a:lnTo>
                    <a:pt x="11464" y="10800"/>
                  </a:lnTo>
                  <a:lnTo>
                    <a:pt x="11162" y="10981"/>
                  </a:lnTo>
                  <a:lnTo>
                    <a:pt x="10981" y="11162"/>
                  </a:lnTo>
                  <a:lnTo>
                    <a:pt x="10800" y="11464"/>
                  </a:lnTo>
                  <a:lnTo>
                    <a:pt x="10740" y="11705"/>
                  </a:lnTo>
                  <a:lnTo>
                    <a:pt x="10740" y="11886"/>
                  </a:lnTo>
                  <a:lnTo>
                    <a:pt x="10740" y="12128"/>
                  </a:lnTo>
                  <a:lnTo>
                    <a:pt x="10800" y="12309"/>
                  </a:lnTo>
                  <a:lnTo>
                    <a:pt x="10921" y="12550"/>
                  </a:lnTo>
                  <a:lnTo>
                    <a:pt x="11042" y="12731"/>
                  </a:lnTo>
                  <a:lnTo>
                    <a:pt x="11223" y="12852"/>
                  </a:lnTo>
                  <a:lnTo>
                    <a:pt x="11464" y="12972"/>
                  </a:lnTo>
                  <a:lnTo>
                    <a:pt x="11645" y="13033"/>
                  </a:lnTo>
                  <a:lnTo>
                    <a:pt x="12128" y="13033"/>
                  </a:lnTo>
                  <a:lnTo>
                    <a:pt x="12309" y="12972"/>
                  </a:lnTo>
                  <a:lnTo>
                    <a:pt x="12550" y="12852"/>
                  </a:lnTo>
                  <a:lnTo>
                    <a:pt x="12731" y="12731"/>
                  </a:lnTo>
                  <a:lnTo>
                    <a:pt x="12852" y="12550"/>
                  </a:lnTo>
                  <a:lnTo>
                    <a:pt x="12973" y="12309"/>
                  </a:lnTo>
                  <a:lnTo>
                    <a:pt x="13033" y="12128"/>
                  </a:lnTo>
                  <a:lnTo>
                    <a:pt x="13033" y="11886"/>
                  </a:lnTo>
                  <a:lnTo>
                    <a:pt x="13033" y="11645"/>
                  </a:lnTo>
                  <a:lnTo>
                    <a:pt x="12973" y="11464"/>
                  </a:lnTo>
                  <a:lnTo>
                    <a:pt x="12852" y="11223"/>
                  </a:lnTo>
                  <a:lnTo>
                    <a:pt x="12731" y="11042"/>
                  </a:lnTo>
                  <a:lnTo>
                    <a:pt x="12550" y="10921"/>
                  </a:lnTo>
                  <a:lnTo>
                    <a:pt x="12309" y="10800"/>
                  </a:lnTo>
                  <a:lnTo>
                    <a:pt x="12128" y="10740"/>
                  </a:lnTo>
                  <a:close/>
                  <a:moveTo>
                    <a:pt x="17437" y="10740"/>
                  </a:moveTo>
                  <a:lnTo>
                    <a:pt x="17256" y="10800"/>
                  </a:lnTo>
                  <a:lnTo>
                    <a:pt x="17015" y="10921"/>
                  </a:lnTo>
                  <a:lnTo>
                    <a:pt x="16834" y="11042"/>
                  </a:lnTo>
                  <a:lnTo>
                    <a:pt x="16713" y="11223"/>
                  </a:lnTo>
                  <a:lnTo>
                    <a:pt x="16593" y="11464"/>
                  </a:lnTo>
                  <a:lnTo>
                    <a:pt x="16532" y="11645"/>
                  </a:lnTo>
                  <a:lnTo>
                    <a:pt x="16532" y="11886"/>
                  </a:lnTo>
                  <a:lnTo>
                    <a:pt x="16532" y="12128"/>
                  </a:lnTo>
                  <a:lnTo>
                    <a:pt x="16593" y="12309"/>
                  </a:lnTo>
                  <a:lnTo>
                    <a:pt x="16713" y="12550"/>
                  </a:lnTo>
                  <a:lnTo>
                    <a:pt x="16834" y="12731"/>
                  </a:lnTo>
                  <a:lnTo>
                    <a:pt x="17015" y="12852"/>
                  </a:lnTo>
                  <a:lnTo>
                    <a:pt x="17256" y="12972"/>
                  </a:lnTo>
                  <a:lnTo>
                    <a:pt x="17437" y="13033"/>
                  </a:lnTo>
                  <a:lnTo>
                    <a:pt x="17920" y="13033"/>
                  </a:lnTo>
                  <a:lnTo>
                    <a:pt x="18101" y="12972"/>
                  </a:lnTo>
                  <a:lnTo>
                    <a:pt x="18342" y="12852"/>
                  </a:lnTo>
                  <a:lnTo>
                    <a:pt x="18523" y="12731"/>
                  </a:lnTo>
                  <a:lnTo>
                    <a:pt x="18644" y="12550"/>
                  </a:lnTo>
                  <a:lnTo>
                    <a:pt x="18765" y="12309"/>
                  </a:lnTo>
                  <a:lnTo>
                    <a:pt x="18825" y="12128"/>
                  </a:lnTo>
                  <a:lnTo>
                    <a:pt x="18825" y="11886"/>
                  </a:lnTo>
                  <a:lnTo>
                    <a:pt x="18825" y="11645"/>
                  </a:lnTo>
                  <a:lnTo>
                    <a:pt x="18765" y="11464"/>
                  </a:lnTo>
                  <a:lnTo>
                    <a:pt x="18644" y="11223"/>
                  </a:lnTo>
                  <a:lnTo>
                    <a:pt x="18523" y="11042"/>
                  </a:lnTo>
                  <a:lnTo>
                    <a:pt x="18342" y="10921"/>
                  </a:lnTo>
                  <a:lnTo>
                    <a:pt x="18101" y="10800"/>
                  </a:lnTo>
                  <a:lnTo>
                    <a:pt x="17920" y="10740"/>
                  </a:lnTo>
                  <a:close/>
                  <a:moveTo>
                    <a:pt x="23230" y="10740"/>
                  </a:moveTo>
                  <a:lnTo>
                    <a:pt x="23049" y="10800"/>
                  </a:lnTo>
                  <a:lnTo>
                    <a:pt x="22807" y="10921"/>
                  </a:lnTo>
                  <a:lnTo>
                    <a:pt x="22626" y="11042"/>
                  </a:lnTo>
                  <a:lnTo>
                    <a:pt x="22506" y="11223"/>
                  </a:lnTo>
                  <a:lnTo>
                    <a:pt x="22385" y="11464"/>
                  </a:lnTo>
                  <a:lnTo>
                    <a:pt x="22325" y="11645"/>
                  </a:lnTo>
                  <a:lnTo>
                    <a:pt x="22325" y="11886"/>
                  </a:lnTo>
                  <a:lnTo>
                    <a:pt x="22325" y="12128"/>
                  </a:lnTo>
                  <a:lnTo>
                    <a:pt x="22385" y="12309"/>
                  </a:lnTo>
                  <a:lnTo>
                    <a:pt x="22506" y="12550"/>
                  </a:lnTo>
                  <a:lnTo>
                    <a:pt x="22626" y="12731"/>
                  </a:lnTo>
                  <a:lnTo>
                    <a:pt x="22807" y="12852"/>
                  </a:lnTo>
                  <a:lnTo>
                    <a:pt x="23049" y="12972"/>
                  </a:lnTo>
                  <a:lnTo>
                    <a:pt x="23230" y="13033"/>
                  </a:lnTo>
                  <a:lnTo>
                    <a:pt x="23712" y="13033"/>
                  </a:lnTo>
                  <a:lnTo>
                    <a:pt x="23893" y="12972"/>
                  </a:lnTo>
                  <a:lnTo>
                    <a:pt x="24135" y="12852"/>
                  </a:lnTo>
                  <a:lnTo>
                    <a:pt x="24316" y="12731"/>
                  </a:lnTo>
                  <a:lnTo>
                    <a:pt x="24436" y="12550"/>
                  </a:lnTo>
                  <a:lnTo>
                    <a:pt x="24557" y="12309"/>
                  </a:lnTo>
                  <a:lnTo>
                    <a:pt x="24617" y="12128"/>
                  </a:lnTo>
                  <a:lnTo>
                    <a:pt x="24617" y="11886"/>
                  </a:lnTo>
                  <a:lnTo>
                    <a:pt x="24617" y="11645"/>
                  </a:lnTo>
                  <a:lnTo>
                    <a:pt x="24557" y="11464"/>
                  </a:lnTo>
                  <a:lnTo>
                    <a:pt x="24436" y="11223"/>
                  </a:lnTo>
                  <a:lnTo>
                    <a:pt x="24316" y="11042"/>
                  </a:lnTo>
                  <a:lnTo>
                    <a:pt x="24135" y="10921"/>
                  </a:lnTo>
                  <a:lnTo>
                    <a:pt x="23893" y="10800"/>
                  </a:lnTo>
                  <a:lnTo>
                    <a:pt x="23712" y="10740"/>
                  </a:lnTo>
                  <a:close/>
                  <a:moveTo>
                    <a:pt x="29022" y="10740"/>
                  </a:moveTo>
                  <a:lnTo>
                    <a:pt x="28841" y="10800"/>
                  </a:lnTo>
                  <a:lnTo>
                    <a:pt x="28599" y="10921"/>
                  </a:lnTo>
                  <a:lnTo>
                    <a:pt x="28418" y="11042"/>
                  </a:lnTo>
                  <a:lnTo>
                    <a:pt x="28298" y="11223"/>
                  </a:lnTo>
                  <a:lnTo>
                    <a:pt x="28177" y="11464"/>
                  </a:lnTo>
                  <a:lnTo>
                    <a:pt x="28117" y="11645"/>
                  </a:lnTo>
                  <a:lnTo>
                    <a:pt x="28117" y="11886"/>
                  </a:lnTo>
                  <a:lnTo>
                    <a:pt x="28117" y="12128"/>
                  </a:lnTo>
                  <a:lnTo>
                    <a:pt x="28177" y="12309"/>
                  </a:lnTo>
                  <a:lnTo>
                    <a:pt x="28298" y="12550"/>
                  </a:lnTo>
                  <a:lnTo>
                    <a:pt x="28418" y="12731"/>
                  </a:lnTo>
                  <a:lnTo>
                    <a:pt x="28599" y="12852"/>
                  </a:lnTo>
                  <a:lnTo>
                    <a:pt x="28841" y="12972"/>
                  </a:lnTo>
                  <a:lnTo>
                    <a:pt x="29022" y="13033"/>
                  </a:lnTo>
                  <a:lnTo>
                    <a:pt x="29505" y="13033"/>
                  </a:lnTo>
                  <a:lnTo>
                    <a:pt x="29686" y="12972"/>
                  </a:lnTo>
                  <a:lnTo>
                    <a:pt x="29927" y="12852"/>
                  </a:lnTo>
                  <a:lnTo>
                    <a:pt x="30108" y="12731"/>
                  </a:lnTo>
                  <a:lnTo>
                    <a:pt x="30229" y="12550"/>
                  </a:lnTo>
                  <a:lnTo>
                    <a:pt x="30349" y="12309"/>
                  </a:lnTo>
                  <a:lnTo>
                    <a:pt x="30410" y="12128"/>
                  </a:lnTo>
                  <a:lnTo>
                    <a:pt x="30410" y="11886"/>
                  </a:lnTo>
                  <a:lnTo>
                    <a:pt x="30410" y="11645"/>
                  </a:lnTo>
                  <a:lnTo>
                    <a:pt x="30349" y="11464"/>
                  </a:lnTo>
                  <a:lnTo>
                    <a:pt x="30229" y="11223"/>
                  </a:lnTo>
                  <a:lnTo>
                    <a:pt x="30108" y="11042"/>
                  </a:lnTo>
                  <a:lnTo>
                    <a:pt x="29927" y="10921"/>
                  </a:lnTo>
                  <a:lnTo>
                    <a:pt x="29686" y="10800"/>
                  </a:lnTo>
                  <a:lnTo>
                    <a:pt x="29505" y="10740"/>
                  </a:lnTo>
                  <a:close/>
                  <a:moveTo>
                    <a:pt x="34814" y="10740"/>
                  </a:moveTo>
                  <a:lnTo>
                    <a:pt x="34633" y="10800"/>
                  </a:lnTo>
                  <a:lnTo>
                    <a:pt x="34392" y="10921"/>
                  </a:lnTo>
                  <a:lnTo>
                    <a:pt x="34211" y="11042"/>
                  </a:lnTo>
                  <a:lnTo>
                    <a:pt x="34090" y="11223"/>
                  </a:lnTo>
                  <a:lnTo>
                    <a:pt x="33969" y="11464"/>
                  </a:lnTo>
                  <a:lnTo>
                    <a:pt x="33909" y="11645"/>
                  </a:lnTo>
                  <a:lnTo>
                    <a:pt x="33909" y="11886"/>
                  </a:lnTo>
                  <a:lnTo>
                    <a:pt x="33909" y="12128"/>
                  </a:lnTo>
                  <a:lnTo>
                    <a:pt x="33969" y="12309"/>
                  </a:lnTo>
                  <a:lnTo>
                    <a:pt x="34090" y="12550"/>
                  </a:lnTo>
                  <a:lnTo>
                    <a:pt x="34211" y="12731"/>
                  </a:lnTo>
                  <a:lnTo>
                    <a:pt x="34392" y="12852"/>
                  </a:lnTo>
                  <a:lnTo>
                    <a:pt x="34633" y="12972"/>
                  </a:lnTo>
                  <a:lnTo>
                    <a:pt x="34814" y="13033"/>
                  </a:lnTo>
                  <a:lnTo>
                    <a:pt x="35297" y="13033"/>
                  </a:lnTo>
                  <a:lnTo>
                    <a:pt x="35478" y="12972"/>
                  </a:lnTo>
                  <a:lnTo>
                    <a:pt x="35719" y="12852"/>
                  </a:lnTo>
                  <a:lnTo>
                    <a:pt x="35900" y="12731"/>
                  </a:lnTo>
                  <a:lnTo>
                    <a:pt x="36021" y="12550"/>
                  </a:lnTo>
                  <a:lnTo>
                    <a:pt x="36141" y="12309"/>
                  </a:lnTo>
                  <a:lnTo>
                    <a:pt x="36202" y="12128"/>
                  </a:lnTo>
                  <a:lnTo>
                    <a:pt x="36202" y="11886"/>
                  </a:lnTo>
                  <a:lnTo>
                    <a:pt x="36202" y="11645"/>
                  </a:lnTo>
                  <a:lnTo>
                    <a:pt x="36141" y="11464"/>
                  </a:lnTo>
                  <a:lnTo>
                    <a:pt x="36021" y="11223"/>
                  </a:lnTo>
                  <a:lnTo>
                    <a:pt x="35900" y="11042"/>
                  </a:lnTo>
                  <a:lnTo>
                    <a:pt x="35719" y="10921"/>
                  </a:lnTo>
                  <a:lnTo>
                    <a:pt x="35478" y="10800"/>
                  </a:lnTo>
                  <a:lnTo>
                    <a:pt x="35297" y="10740"/>
                  </a:lnTo>
                  <a:close/>
                  <a:moveTo>
                    <a:pt x="40606" y="10740"/>
                  </a:moveTo>
                  <a:lnTo>
                    <a:pt x="40425" y="10800"/>
                  </a:lnTo>
                  <a:lnTo>
                    <a:pt x="40184" y="10921"/>
                  </a:lnTo>
                  <a:lnTo>
                    <a:pt x="40003" y="11042"/>
                  </a:lnTo>
                  <a:lnTo>
                    <a:pt x="39882" y="11223"/>
                  </a:lnTo>
                  <a:lnTo>
                    <a:pt x="39762" y="11464"/>
                  </a:lnTo>
                  <a:lnTo>
                    <a:pt x="39701" y="11645"/>
                  </a:lnTo>
                  <a:lnTo>
                    <a:pt x="39701" y="11886"/>
                  </a:lnTo>
                  <a:lnTo>
                    <a:pt x="39701" y="12128"/>
                  </a:lnTo>
                  <a:lnTo>
                    <a:pt x="39762" y="12309"/>
                  </a:lnTo>
                  <a:lnTo>
                    <a:pt x="39882" y="12550"/>
                  </a:lnTo>
                  <a:lnTo>
                    <a:pt x="40003" y="12731"/>
                  </a:lnTo>
                  <a:lnTo>
                    <a:pt x="40184" y="12852"/>
                  </a:lnTo>
                  <a:lnTo>
                    <a:pt x="40425" y="12972"/>
                  </a:lnTo>
                  <a:lnTo>
                    <a:pt x="40606" y="13033"/>
                  </a:lnTo>
                  <a:lnTo>
                    <a:pt x="41089" y="13033"/>
                  </a:lnTo>
                  <a:lnTo>
                    <a:pt x="41270" y="12972"/>
                  </a:lnTo>
                  <a:lnTo>
                    <a:pt x="41511" y="12852"/>
                  </a:lnTo>
                  <a:lnTo>
                    <a:pt x="41692" y="12731"/>
                  </a:lnTo>
                  <a:lnTo>
                    <a:pt x="41813" y="12550"/>
                  </a:lnTo>
                  <a:lnTo>
                    <a:pt x="41934" y="12309"/>
                  </a:lnTo>
                  <a:lnTo>
                    <a:pt x="41994" y="12128"/>
                  </a:lnTo>
                  <a:lnTo>
                    <a:pt x="41994" y="11886"/>
                  </a:lnTo>
                  <a:lnTo>
                    <a:pt x="41994" y="11645"/>
                  </a:lnTo>
                  <a:lnTo>
                    <a:pt x="41934" y="11464"/>
                  </a:lnTo>
                  <a:lnTo>
                    <a:pt x="41813" y="11223"/>
                  </a:lnTo>
                  <a:lnTo>
                    <a:pt x="41692" y="11042"/>
                  </a:lnTo>
                  <a:lnTo>
                    <a:pt x="41511" y="10921"/>
                  </a:lnTo>
                  <a:lnTo>
                    <a:pt x="41270" y="10800"/>
                  </a:lnTo>
                  <a:lnTo>
                    <a:pt x="41089" y="10740"/>
                  </a:lnTo>
                  <a:close/>
                  <a:moveTo>
                    <a:pt x="46399" y="10740"/>
                  </a:moveTo>
                  <a:lnTo>
                    <a:pt x="46218" y="10800"/>
                  </a:lnTo>
                  <a:lnTo>
                    <a:pt x="45976" y="10921"/>
                  </a:lnTo>
                  <a:lnTo>
                    <a:pt x="45795" y="11042"/>
                  </a:lnTo>
                  <a:lnTo>
                    <a:pt x="45674" y="11223"/>
                  </a:lnTo>
                  <a:lnTo>
                    <a:pt x="45554" y="11464"/>
                  </a:lnTo>
                  <a:lnTo>
                    <a:pt x="45493" y="11645"/>
                  </a:lnTo>
                  <a:lnTo>
                    <a:pt x="45493" y="11886"/>
                  </a:lnTo>
                  <a:lnTo>
                    <a:pt x="45493" y="12128"/>
                  </a:lnTo>
                  <a:lnTo>
                    <a:pt x="45554" y="12309"/>
                  </a:lnTo>
                  <a:lnTo>
                    <a:pt x="45674" y="12550"/>
                  </a:lnTo>
                  <a:lnTo>
                    <a:pt x="45795" y="12731"/>
                  </a:lnTo>
                  <a:lnTo>
                    <a:pt x="45976" y="12852"/>
                  </a:lnTo>
                  <a:lnTo>
                    <a:pt x="46218" y="12972"/>
                  </a:lnTo>
                  <a:lnTo>
                    <a:pt x="46399" y="13033"/>
                  </a:lnTo>
                  <a:lnTo>
                    <a:pt x="46881" y="13033"/>
                  </a:lnTo>
                  <a:lnTo>
                    <a:pt x="47062" y="12972"/>
                  </a:lnTo>
                  <a:lnTo>
                    <a:pt x="47304" y="12852"/>
                  </a:lnTo>
                  <a:lnTo>
                    <a:pt x="47485" y="12731"/>
                  </a:lnTo>
                  <a:lnTo>
                    <a:pt x="47605" y="12550"/>
                  </a:lnTo>
                  <a:lnTo>
                    <a:pt x="47726" y="12309"/>
                  </a:lnTo>
                  <a:lnTo>
                    <a:pt x="47786" y="12128"/>
                  </a:lnTo>
                  <a:lnTo>
                    <a:pt x="47786" y="11886"/>
                  </a:lnTo>
                  <a:lnTo>
                    <a:pt x="47786" y="11645"/>
                  </a:lnTo>
                  <a:lnTo>
                    <a:pt x="47726" y="11464"/>
                  </a:lnTo>
                  <a:lnTo>
                    <a:pt x="47605" y="11223"/>
                  </a:lnTo>
                  <a:lnTo>
                    <a:pt x="47485" y="11042"/>
                  </a:lnTo>
                  <a:lnTo>
                    <a:pt x="47304" y="10921"/>
                  </a:lnTo>
                  <a:lnTo>
                    <a:pt x="47062" y="10800"/>
                  </a:lnTo>
                  <a:lnTo>
                    <a:pt x="46881" y="10740"/>
                  </a:lnTo>
                  <a:close/>
                  <a:moveTo>
                    <a:pt x="52191" y="10740"/>
                  </a:moveTo>
                  <a:lnTo>
                    <a:pt x="52010" y="10800"/>
                  </a:lnTo>
                  <a:lnTo>
                    <a:pt x="51768" y="10921"/>
                  </a:lnTo>
                  <a:lnTo>
                    <a:pt x="51587" y="11042"/>
                  </a:lnTo>
                  <a:lnTo>
                    <a:pt x="51467" y="11223"/>
                  </a:lnTo>
                  <a:lnTo>
                    <a:pt x="51346" y="11464"/>
                  </a:lnTo>
                  <a:lnTo>
                    <a:pt x="51286" y="11645"/>
                  </a:lnTo>
                  <a:lnTo>
                    <a:pt x="51286" y="11886"/>
                  </a:lnTo>
                  <a:lnTo>
                    <a:pt x="51286" y="12128"/>
                  </a:lnTo>
                  <a:lnTo>
                    <a:pt x="51346" y="12309"/>
                  </a:lnTo>
                  <a:lnTo>
                    <a:pt x="51467" y="12550"/>
                  </a:lnTo>
                  <a:lnTo>
                    <a:pt x="51587" y="12731"/>
                  </a:lnTo>
                  <a:lnTo>
                    <a:pt x="51768" y="12852"/>
                  </a:lnTo>
                  <a:lnTo>
                    <a:pt x="52010" y="12972"/>
                  </a:lnTo>
                  <a:lnTo>
                    <a:pt x="52191" y="13033"/>
                  </a:lnTo>
                  <a:lnTo>
                    <a:pt x="52673" y="13033"/>
                  </a:lnTo>
                  <a:lnTo>
                    <a:pt x="52854" y="12972"/>
                  </a:lnTo>
                  <a:lnTo>
                    <a:pt x="53096" y="12852"/>
                  </a:lnTo>
                  <a:lnTo>
                    <a:pt x="53277" y="12731"/>
                  </a:lnTo>
                  <a:lnTo>
                    <a:pt x="53397" y="12550"/>
                  </a:lnTo>
                  <a:lnTo>
                    <a:pt x="53518" y="12309"/>
                  </a:lnTo>
                  <a:lnTo>
                    <a:pt x="53578" y="12128"/>
                  </a:lnTo>
                  <a:lnTo>
                    <a:pt x="53578" y="11886"/>
                  </a:lnTo>
                  <a:lnTo>
                    <a:pt x="53578" y="11645"/>
                  </a:lnTo>
                  <a:lnTo>
                    <a:pt x="53518" y="11464"/>
                  </a:lnTo>
                  <a:lnTo>
                    <a:pt x="53397" y="11223"/>
                  </a:lnTo>
                  <a:lnTo>
                    <a:pt x="53277" y="11042"/>
                  </a:lnTo>
                  <a:lnTo>
                    <a:pt x="53096" y="10921"/>
                  </a:lnTo>
                  <a:lnTo>
                    <a:pt x="52854" y="10800"/>
                  </a:lnTo>
                  <a:lnTo>
                    <a:pt x="52673" y="10740"/>
                  </a:lnTo>
                  <a:close/>
                  <a:moveTo>
                    <a:pt x="57983" y="10740"/>
                  </a:moveTo>
                  <a:lnTo>
                    <a:pt x="57802" y="10800"/>
                  </a:lnTo>
                  <a:lnTo>
                    <a:pt x="57561" y="10921"/>
                  </a:lnTo>
                  <a:lnTo>
                    <a:pt x="57380" y="11042"/>
                  </a:lnTo>
                  <a:lnTo>
                    <a:pt x="57259" y="11223"/>
                  </a:lnTo>
                  <a:lnTo>
                    <a:pt x="57138" y="11464"/>
                  </a:lnTo>
                  <a:lnTo>
                    <a:pt x="57078" y="11645"/>
                  </a:lnTo>
                  <a:lnTo>
                    <a:pt x="57078" y="11886"/>
                  </a:lnTo>
                  <a:lnTo>
                    <a:pt x="57078" y="12128"/>
                  </a:lnTo>
                  <a:lnTo>
                    <a:pt x="57138" y="12309"/>
                  </a:lnTo>
                  <a:lnTo>
                    <a:pt x="57259" y="12550"/>
                  </a:lnTo>
                  <a:lnTo>
                    <a:pt x="57380" y="12731"/>
                  </a:lnTo>
                  <a:lnTo>
                    <a:pt x="57561" y="12852"/>
                  </a:lnTo>
                  <a:lnTo>
                    <a:pt x="57802" y="12972"/>
                  </a:lnTo>
                  <a:lnTo>
                    <a:pt x="57983" y="13033"/>
                  </a:lnTo>
                  <a:lnTo>
                    <a:pt x="58466" y="13033"/>
                  </a:lnTo>
                  <a:lnTo>
                    <a:pt x="58647" y="12972"/>
                  </a:lnTo>
                  <a:lnTo>
                    <a:pt x="58888" y="12852"/>
                  </a:lnTo>
                  <a:lnTo>
                    <a:pt x="59069" y="12731"/>
                  </a:lnTo>
                  <a:lnTo>
                    <a:pt x="59190" y="12550"/>
                  </a:lnTo>
                  <a:lnTo>
                    <a:pt x="59310" y="12309"/>
                  </a:lnTo>
                  <a:lnTo>
                    <a:pt x="59371" y="12128"/>
                  </a:lnTo>
                  <a:lnTo>
                    <a:pt x="59371" y="11886"/>
                  </a:lnTo>
                  <a:lnTo>
                    <a:pt x="59371" y="11645"/>
                  </a:lnTo>
                  <a:lnTo>
                    <a:pt x="59310" y="11464"/>
                  </a:lnTo>
                  <a:lnTo>
                    <a:pt x="59190" y="11223"/>
                  </a:lnTo>
                  <a:lnTo>
                    <a:pt x="59069" y="11042"/>
                  </a:lnTo>
                  <a:lnTo>
                    <a:pt x="58888" y="10921"/>
                  </a:lnTo>
                  <a:lnTo>
                    <a:pt x="58647" y="10800"/>
                  </a:lnTo>
                  <a:lnTo>
                    <a:pt x="58466" y="10740"/>
                  </a:lnTo>
                  <a:close/>
                  <a:moveTo>
                    <a:pt x="63775" y="10740"/>
                  </a:moveTo>
                  <a:lnTo>
                    <a:pt x="63594" y="10800"/>
                  </a:lnTo>
                  <a:lnTo>
                    <a:pt x="63353" y="10921"/>
                  </a:lnTo>
                  <a:lnTo>
                    <a:pt x="63172" y="11042"/>
                  </a:lnTo>
                  <a:lnTo>
                    <a:pt x="63051" y="11223"/>
                  </a:lnTo>
                  <a:lnTo>
                    <a:pt x="62931" y="11464"/>
                  </a:lnTo>
                  <a:lnTo>
                    <a:pt x="62870" y="11645"/>
                  </a:lnTo>
                  <a:lnTo>
                    <a:pt x="62870" y="11886"/>
                  </a:lnTo>
                  <a:lnTo>
                    <a:pt x="62870" y="12128"/>
                  </a:lnTo>
                  <a:lnTo>
                    <a:pt x="62931" y="12309"/>
                  </a:lnTo>
                  <a:lnTo>
                    <a:pt x="63051" y="12550"/>
                  </a:lnTo>
                  <a:lnTo>
                    <a:pt x="63172" y="12731"/>
                  </a:lnTo>
                  <a:lnTo>
                    <a:pt x="63353" y="12852"/>
                  </a:lnTo>
                  <a:lnTo>
                    <a:pt x="63594" y="12972"/>
                  </a:lnTo>
                  <a:lnTo>
                    <a:pt x="63775" y="13033"/>
                  </a:lnTo>
                  <a:lnTo>
                    <a:pt x="64258" y="13033"/>
                  </a:lnTo>
                  <a:lnTo>
                    <a:pt x="64439" y="12972"/>
                  </a:lnTo>
                  <a:lnTo>
                    <a:pt x="64680" y="12852"/>
                  </a:lnTo>
                  <a:lnTo>
                    <a:pt x="64861" y="12731"/>
                  </a:lnTo>
                  <a:lnTo>
                    <a:pt x="64982" y="12550"/>
                  </a:lnTo>
                  <a:lnTo>
                    <a:pt x="65103" y="12309"/>
                  </a:lnTo>
                  <a:lnTo>
                    <a:pt x="65163" y="12128"/>
                  </a:lnTo>
                  <a:lnTo>
                    <a:pt x="65163" y="11886"/>
                  </a:lnTo>
                  <a:lnTo>
                    <a:pt x="65163" y="11705"/>
                  </a:lnTo>
                  <a:lnTo>
                    <a:pt x="65103" y="11464"/>
                  </a:lnTo>
                  <a:lnTo>
                    <a:pt x="64922" y="11162"/>
                  </a:lnTo>
                  <a:lnTo>
                    <a:pt x="64741" y="10981"/>
                  </a:lnTo>
                  <a:lnTo>
                    <a:pt x="64439" y="10800"/>
                  </a:lnTo>
                  <a:lnTo>
                    <a:pt x="64198" y="10740"/>
                  </a:lnTo>
                  <a:close/>
                  <a:moveTo>
                    <a:pt x="8689" y="13636"/>
                  </a:moveTo>
                  <a:lnTo>
                    <a:pt x="7844" y="14783"/>
                  </a:lnTo>
                  <a:lnTo>
                    <a:pt x="7844" y="15024"/>
                  </a:lnTo>
                  <a:lnTo>
                    <a:pt x="7904" y="15205"/>
                  </a:lnTo>
                  <a:lnTo>
                    <a:pt x="8025" y="15446"/>
                  </a:lnTo>
                  <a:lnTo>
                    <a:pt x="8146" y="15627"/>
                  </a:lnTo>
                  <a:lnTo>
                    <a:pt x="8327" y="15748"/>
                  </a:lnTo>
                  <a:lnTo>
                    <a:pt x="8568" y="15869"/>
                  </a:lnTo>
                  <a:lnTo>
                    <a:pt x="8749" y="15929"/>
                  </a:lnTo>
                  <a:lnTo>
                    <a:pt x="9232" y="15929"/>
                  </a:lnTo>
                  <a:lnTo>
                    <a:pt x="9413" y="15869"/>
                  </a:lnTo>
                  <a:lnTo>
                    <a:pt x="9654" y="15748"/>
                  </a:lnTo>
                  <a:lnTo>
                    <a:pt x="9835" y="15627"/>
                  </a:lnTo>
                  <a:lnTo>
                    <a:pt x="9956" y="15446"/>
                  </a:lnTo>
                  <a:lnTo>
                    <a:pt x="10076" y="15205"/>
                  </a:lnTo>
                  <a:lnTo>
                    <a:pt x="10137" y="15024"/>
                  </a:lnTo>
                  <a:lnTo>
                    <a:pt x="10137" y="14783"/>
                  </a:lnTo>
                  <a:lnTo>
                    <a:pt x="10076" y="14420"/>
                  </a:lnTo>
                  <a:lnTo>
                    <a:pt x="9956" y="14119"/>
                  </a:lnTo>
                  <a:lnTo>
                    <a:pt x="9775" y="13938"/>
                  </a:lnTo>
                  <a:lnTo>
                    <a:pt x="9533" y="13757"/>
                  </a:lnTo>
                  <a:lnTo>
                    <a:pt x="9292" y="13636"/>
                  </a:lnTo>
                  <a:close/>
                  <a:moveTo>
                    <a:pt x="14481" y="13636"/>
                  </a:moveTo>
                  <a:lnTo>
                    <a:pt x="14240" y="13757"/>
                  </a:lnTo>
                  <a:lnTo>
                    <a:pt x="13998" y="13938"/>
                  </a:lnTo>
                  <a:lnTo>
                    <a:pt x="13817" y="14119"/>
                  </a:lnTo>
                  <a:lnTo>
                    <a:pt x="13697" y="14420"/>
                  </a:lnTo>
                  <a:lnTo>
                    <a:pt x="13636" y="14783"/>
                  </a:lnTo>
                  <a:lnTo>
                    <a:pt x="13636" y="15024"/>
                  </a:lnTo>
                  <a:lnTo>
                    <a:pt x="13697" y="15205"/>
                  </a:lnTo>
                  <a:lnTo>
                    <a:pt x="13817" y="15446"/>
                  </a:lnTo>
                  <a:lnTo>
                    <a:pt x="13938" y="15627"/>
                  </a:lnTo>
                  <a:lnTo>
                    <a:pt x="14119" y="15748"/>
                  </a:lnTo>
                  <a:lnTo>
                    <a:pt x="14360" y="15869"/>
                  </a:lnTo>
                  <a:lnTo>
                    <a:pt x="14541" y="15929"/>
                  </a:lnTo>
                  <a:lnTo>
                    <a:pt x="15024" y="15929"/>
                  </a:lnTo>
                  <a:lnTo>
                    <a:pt x="15205" y="15869"/>
                  </a:lnTo>
                  <a:lnTo>
                    <a:pt x="15446" y="15748"/>
                  </a:lnTo>
                  <a:lnTo>
                    <a:pt x="15627" y="15627"/>
                  </a:lnTo>
                  <a:lnTo>
                    <a:pt x="15748" y="15446"/>
                  </a:lnTo>
                  <a:lnTo>
                    <a:pt x="15869" y="15205"/>
                  </a:lnTo>
                  <a:lnTo>
                    <a:pt x="15929" y="15024"/>
                  </a:lnTo>
                  <a:lnTo>
                    <a:pt x="15929" y="14783"/>
                  </a:lnTo>
                  <a:lnTo>
                    <a:pt x="15869" y="14420"/>
                  </a:lnTo>
                  <a:lnTo>
                    <a:pt x="15748" y="14119"/>
                  </a:lnTo>
                  <a:lnTo>
                    <a:pt x="15567" y="13938"/>
                  </a:lnTo>
                  <a:lnTo>
                    <a:pt x="15326" y="13757"/>
                  </a:lnTo>
                  <a:lnTo>
                    <a:pt x="15084" y="13636"/>
                  </a:lnTo>
                  <a:close/>
                  <a:moveTo>
                    <a:pt x="20273" y="13636"/>
                  </a:moveTo>
                  <a:lnTo>
                    <a:pt x="20032" y="13757"/>
                  </a:lnTo>
                  <a:lnTo>
                    <a:pt x="19790" y="13938"/>
                  </a:lnTo>
                  <a:lnTo>
                    <a:pt x="19609" y="14119"/>
                  </a:lnTo>
                  <a:lnTo>
                    <a:pt x="19489" y="14420"/>
                  </a:lnTo>
                  <a:lnTo>
                    <a:pt x="19428" y="14783"/>
                  </a:lnTo>
                  <a:lnTo>
                    <a:pt x="19428" y="15024"/>
                  </a:lnTo>
                  <a:lnTo>
                    <a:pt x="19489" y="15205"/>
                  </a:lnTo>
                  <a:lnTo>
                    <a:pt x="19609" y="15446"/>
                  </a:lnTo>
                  <a:lnTo>
                    <a:pt x="19730" y="15627"/>
                  </a:lnTo>
                  <a:lnTo>
                    <a:pt x="19911" y="15748"/>
                  </a:lnTo>
                  <a:lnTo>
                    <a:pt x="20152" y="15869"/>
                  </a:lnTo>
                  <a:lnTo>
                    <a:pt x="20333" y="15929"/>
                  </a:lnTo>
                  <a:lnTo>
                    <a:pt x="20816" y="15929"/>
                  </a:lnTo>
                  <a:lnTo>
                    <a:pt x="20997" y="15869"/>
                  </a:lnTo>
                  <a:lnTo>
                    <a:pt x="21239" y="15748"/>
                  </a:lnTo>
                  <a:lnTo>
                    <a:pt x="21420" y="15627"/>
                  </a:lnTo>
                  <a:lnTo>
                    <a:pt x="21540" y="15446"/>
                  </a:lnTo>
                  <a:lnTo>
                    <a:pt x="21661" y="15205"/>
                  </a:lnTo>
                  <a:lnTo>
                    <a:pt x="21721" y="15024"/>
                  </a:lnTo>
                  <a:lnTo>
                    <a:pt x="21721" y="14783"/>
                  </a:lnTo>
                  <a:lnTo>
                    <a:pt x="21661" y="14420"/>
                  </a:lnTo>
                  <a:lnTo>
                    <a:pt x="21540" y="14119"/>
                  </a:lnTo>
                  <a:lnTo>
                    <a:pt x="21359" y="13938"/>
                  </a:lnTo>
                  <a:lnTo>
                    <a:pt x="21118" y="13757"/>
                  </a:lnTo>
                  <a:lnTo>
                    <a:pt x="20876" y="13636"/>
                  </a:lnTo>
                  <a:close/>
                  <a:moveTo>
                    <a:pt x="26065" y="13636"/>
                  </a:moveTo>
                  <a:lnTo>
                    <a:pt x="25824" y="13757"/>
                  </a:lnTo>
                  <a:lnTo>
                    <a:pt x="25583" y="13938"/>
                  </a:lnTo>
                  <a:lnTo>
                    <a:pt x="25402" y="14119"/>
                  </a:lnTo>
                  <a:lnTo>
                    <a:pt x="25281" y="14420"/>
                  </a:lnTo>
                  <a:lnTo>
                    <a:pt x="25221" y="14783"/>
                  </a:lnTo>
                  <a:lnTo>
                    <a:pt x="25221" y="15024"/>
                  </a:lnTo>
                  <a:lnTo>
                    <a:pt x="25281" y="15205"/>
                  </a:lnTo>
                  <a:lnTo>
                    <a:pt x="25402" y="15446"/>
                  </a:lnTo>
                  <a:lnTo>
                    <a:pt x="25522" y="15627"/>
                  </a:lnTo>
                  <a:lnTo>
                    <a:pt x="25703" y="15748"/>
                  </a:lnTo>
                  <a:lnTo>
                    <a:pt x="25945" y="15869"/>
                  </a:lnTo>
                  <a:lnTo>
                    <a:pt x="26126" y="15929"/>
                  </a:lnTo>
                  <a:lnTo>
                    <a:pt x="26608" y="15929"/>
                  </a:lnTo>
                  <a:lnTo>
                    <a:pt x="26789" y="15869"/>
                  </a:lnTo>
                  <a:lnTo>
                    <a:pt x="27031" y="15748"/>
                  </a:lnTo>
                  <a:lnTo>
                    <a:pt x="27212" y="15627"/>
                  </a:lnTo>
                  <a:lnTo>
                    <a:pt x="27332" y="15446"/>
                  </a:lnTo>
                  <a:lnTo>
                    <a:pt x="27453" y="15205"/>
                  </a:lnTo>
                  <a:lnTo>
                    <a:pt x="27513" y="15024"/>
                  </a:lnTo>
                  <a:lnTo>
                    <a:pt x="27513" y="14783"/>
                  </a:lnTo>
                  <a:lnTo>
                    <a:pt x="27453" y="14420"/>
                  </a:lnTo>
                  <a:lnTo>
                    <a:pt x="27332" y="14119"/>
                  </a:lnTo>
                  <a:lnTo>
                    <a:pt x="27151" y="13938"/>
                  </a:lnTo>
                  <a:lnTo>
                    <a:pt x="26910" y="13757"/>
                  </a:lnTo>
                  <a:lnTo>
                    <a:pt x="26669" y="13636"/>
                  </a:lnTo>
                  <a:close/>
                  <a:moveTo>
                    <a:pt x="31858" y="13636"/>
                  </a:moveTo>
                  <a:lnTo>
                    <a:pt x="31616" y="13757"/>
                  </a:lnTo>
                  <a:lnTo>
                    <a:pt x="31375" y="13938"/>
                  </a:lnTo>
                  <a:lnTo>
                    <a:pt x="31194" y="14119"/>
                  </a:lnTo>
                  <a:lnTo>
                    <a:pt x="31073" y="14420"/>
                  </a:lnTo>
                  <a:lnTo>
                    <a:pt x="31013" y="14783"/>
                  </a:lnTo>
                  <a:lnTo>
                    <a:pt x="31013" y="15024"/>
                  </a:lnTo>
                  <a:lnTo>
                    <a:pt x="31073" y="15205"/>
                  </a:lnTo>
                  <a:lnTo>
                    <a:pt x="31194" y="15446"/>
                  </a:lnTo>
                  <a:lnTo>
                    <a:pt x="31315" y="15627"/>
                  </a:lnTo>
                  <a:lnTo>
                    <a:pt x="31496" y="15748"/>
                  </a:lnTo>
                  <a:lnTo>
                    <a:pt x="31737" y="15869"/>
                  </a:lnTo>
                  <a:lnTo>
                    <a:pt x="31918" y="15929"/>
                  </a:lnTo>
                  <a:lnTo>
                    <a:pt x="32401" y="15929"/>
                  </a:lnTo>
                  <a:lnTo>
                    <a:pt x="32582" y="15869"/>
                  </a:lnTo>
                  <a:lnTo>
                    <a:pt x="32823" y="15748"/>
                  </a:lnTo>
                  <a:lnTo>
                    <a:pt x="33004" y="15627"/>
                  </a:lnTo>
                  <a:lnTo>
                    <a:pt x="33125" y="15446"/>
                  </a:lnTo>
                  <a:lnTo>
                    <a:pt x="33245" y="15205"/>
                  </a:lnTo>
                  <a:lnTo>
                    <a:pt x="33306" y="15024"/>
                  </a:lnTo>
                  <a:lnTo>
                    <a:pt x="33306" y="14783"/>
                  </a:lnTo>
                  <a:lnTo>
                    <a:pt x="33245" y="14420"/>
                  </a:lnTo>
                  <a:lnTo>
                    <a:pt x="33125" y="14119"/>
                  </a:lnTo>
                  <a:lnTo>
                    <a:pt x="32944" y="13938"/>
                  </a:lnTo>
                  <a:lnTo>
                    <a:pt x="32702" y="13757"/>
                  </a:lnTo>
                  <a:lnTo>
                    <a:pt x="32461" y="13636"/>
                  </a:lnTo>
                  <a:close/>
                  <a:moveTo>
                    <a:pt x="37650" y="13636"/>
                  </a:moveTo>
                  <a:lnTo>
                    <a:pt x="37408" y="13757"/>
                  </a:lnTo>
                  <a:lnTo>
                    <a:pt x="37167" y="13938"/>
                  </a:lnTo>
                  <a:lnTo>
                    <a:pt x="36986" y="14119"/>
                  </a:lnTo>
                  <a:lnTo>
                    <a:pt x="36865" y="14420"/>
                  </a:lnTo>
                  <a:lnTo>
                    <a:pt x="36805" y="14783"/>
                  </a:lnTo>
                  <a:lnTo>
                    <a:pt x="36805" y="15024"/>
                  </a:lnTo>
                  <a:lnTo>
                    <a:pt x="36865" y="15205"/>
                  </a:lnTo>
                  <a:lnTo>
                    <a:pt x="36986" y="15446"/>
                  </a:lnTo>
                  <a:lnTo>
                    <a:pt x="37107" y="15627"/>
                  </a:lnTo>
                  <a:lnTo>
                    <a:pt x="37288" y="15748"/>
                  </a:lnTo>
                  <a:lnTo>
                    <a:pt x="37529" y="15869"/>
                  </a:lnTo>
                  <a:lnTo>
                    <a:pt x="37710" y="15929"/>
                  </a:lnTo>
                  <a:lnTo>
                    <a:pt x="38193" y="15929"/>
                  </a:lnTo>
                  <a:lnTo>
                    <a:pt x="38374" y="15869"/>
                  </a:lnTo>
                  <a:lnTo>
                    <a:pt x="38615" y="15748"/>
                  </a:lnTo>
                  <a:lnTo>
                    <a:pt x="38796" y="15627"/>
                  </a:lnTo>
                  <a:lnTo>
                    <a:pt x="38917" y="15446"/>
                  </a:lnTo>
                  <a:lnTo>
                    <a:pt x="39038" y="15205"/>
                  </a:lnTo>
                  <a:lnTo>
                    <a:pt x="39098" y="15024"/>
                  </a:lnTo>
                  <a:lnTo>
                    <a:pt x="39098" y="14783"/>
                  </a:lnTo>
                  <a:lnTo>
                    <a:pt x="39038" y="14420"/>
                  </a:lnTo>
                  <a:lnTo>
                    <a:pt x="38917" y="14119"/>
                  </a:lnTo>
                  <a:lnTo>
                    <a:pt x="38736" y="13938"/>
                  </a:lnTo>
                  <a:lnTo>
                    <a:pt x="38495" y="13757"/>
                  </a:lnTo>
                  <a:lnTo>
                    <a:pt x="38253" y="13636"/>
                  </a:lnTo>
                  <a:close/>
                  <a:moveTo>
                    <a:pt x="43442" y="13636"/>
                  </a:moveTo>
                  <a:lnTo>
                    <a:pt x="43201" y="13757"/>
                  </a:lnTo>
                  <a:lnTo>
                    <a:pt x="42959" y="13938"/>
                  </a:lnTo>
                  <a:lnTo>
                    <a:pt x="42778" y="14119"/>
                  </a:lnTo>
                  <a:lnTo>
                    <a:pt x="42658" y="14420"/>
                  </a:lnTo>
                  <a:lnTo>
                    <a:pt x="42597" y="14783"/>
                  </a:lnTo>
                  <a:lnTo>
                    <a:pt x="42597" y="15024"/>
                  </a:lnTo>
                  <a:lnTo>
                    <a:pt x="42658" y="15205"/>
                  </a:lnTo>
                  <a:lnTo>
                    <a:pt x="42778" y="15446"/>
                  </a:lnTo>
                  <a:lnTo>
                    <a:pt x="42899" y="15627"/>
                  </a:lnTo>
                  <a:lnTo>
                    <a:pt x="43080" y="15748"/>
                  </a:lnTo>
                  <a:lnTo>
                    <a:pt x="43321" y="15869"/>
                  </a:lnTo>
                  <a:lnTo>
                    <a:pt x="43502" y="15929"/>
                  </a:lnTo>
                  <a:lnTo>
                    <a:pt x="43985" y="15929"/>
                  </a:lnTo>
                  <a:lnTo>
                    <a:pt x="44166" y="15869"/>
                  </a:lnTo>
                  <a:lnTo>
                    <a:pt x="44407" y="15748"/>
                  </a:lnTo>
                  <a:lnTo>
                    <a:pt x="44588" y="15627"/>
                  </a:lnTo>
                  <a:lnTo>
                    <a:pt x="44709" y="15446"/>
                  </a:lnTo>
                  <a:lnTo>
                    <a:pt x="44830" y="15205"/>
                  </a:lnTo>
                  <a:lnTo>
                    <a:pt x="44890" y="15024"/>
                  </a:lnTo>
                  <a:lnTo>
                    <a:pt x="44890" y="14783"/>
                  </a:lnTo>
                  <a:lnTo>
                    <a:pt x="44830" y="14420"/>
                  </a:lnTo>
                  <a:lnTo>
                    <a:pt x="44709" y="14119"/>
                  </a:lnTo>
                  <a:lnTo>
                    <a:pt x="44528" y="13938"/>
                  </a:lnTo>
                  <a:lnTo>
                    <a:pt x="44287" y="13757"/>
                  </a:lnTo>
                  <a:lnTo>
                    <a:pt x="44045" y="13636"/>
                  </a:lnTo>
                  <a:close/>
                  <a:moveTo>
                    <a:pt x="49234" y="13636"/>
                  </a:moveTo>
                  <a:lnTo>
                    <a:pt x="48993" y="13757"/>
                  </a:lnTo>
                  <a:lnTo>
                    <a:pt x="48752" y="13938"/>
                  </a:lnTo>
                  <a:lnTo>
                    <a:pt x="48571" y="14119"/>
                  </a:lnTo>
                  <a:lnTo>
                    <a:pt x="48450" y="14420"/>
                  </a:lnTo>
                  <a:lnTo>
                    <a:pt x="48390" y="14783"/>
                  </a:lnTo>
                  <a:lnTo>
                    <a:pt x="48390" y="15024"/>
                  </a:lnTo>
                  <a:lnTo>
                    <a:pt x="48450" y="15205"/>
                  </a:lnTo>
                  <a:lnTo>
                    <a:pt x="48571" y="15446"/>
                  </a:lnTo>
                  <a:lnTo>
                    <a:pt x="48691" y="15627"/>
                  </a:lnTo>
                  <a:lnTo>
                    <a:pt x="48872" y="15748"/>
                  </a:lnTo>
                  <a:lnTo>
                    <a:pt x="49114" y="15869"/>
                  </a:lnTo>
                  <a:lnTo>
                    <a:pt x="49295" y="15929"/>
                  </a:lnTo>
                  <a:lnTo>
                    <a:pt x="49777" y="15929"/>
                  </a:lnTo>
                  <a:lnTo>
                    <a:pt x="49958" y="15869"/>
                  </a:lnTo>
                  <a:lnTo>
                    <a:pt x="50200" y="15748"/>
                  </a:lnTo>
                  <a:lnTo>
                    <a:pt x="50381" y="15627"/>
                  </a:lnTo>
                  <a:lnTo>
                    <a:pt x="50501" y="15446"/>
                  </a:lnTo>
                  <a:lnTo>
                    <a:pt x="50622" y="15205"/>
                  </a:lnTo>
                  <a:lnTo>
                    <a:pt x="50682" y="15024"/>
                  </a:lnTo>
                  <a:lnTo>
                    <a:pt x="50682" y="14783"/>
                  </a:lnTo>
                  <a:lnTo>
                    <a:pt x="50622" y="14420"/>
                  </a:lnTo>
                  <a:lnTo>
                    <a:pt x="50501" y="14119"/>
                  </a:lnTo>
                  <a:lnTo>
                    <a:pt x="50320" y="13938"/>
                  </a:lnTo>
                  <a:lnTo>
                    <a:pt x="50079" y="13757"/>
                  </a:lnTo>
                  <a:lnTo>
                    <a:pt x="49838" y="13636"/>
                  </a:lnTo>
                  <a:close/>
                  <a:moveTo>
                    <a:pt x="55027" y="13636"/>
                  </a:moveTo>
                  <a:lnTo>
                    <a:pt x="54785" y="13757"/>
                  </a:lnTo>
                  <a:lnTo>
                    <a:pt x="54544" y="13938"/>
                  </a:lnTo>
                  <a:lnTo>
                    <a:pt x="54363" y="14119"/>
                  </a:lnTo>
                  <a:lnTo>
                    <a:pt x="54242" y="14420"/>
                  </a:lnTo>
                  <a:lnTo>
                    <a:pt x="54182" y="14783"/>
                  </a:lnTo>
                  <a:lnTo>
                    <a:pt x="54182" y="15024"/>
                  </a:lnTo>
                  <a:lnTo>
                    <a:pt x="54242" y="15205"/>
                  </a:lnTo>
                  <a:lnTo>
                    <a:pt x="54363" y="15446"/>
                  </a:lnTo>
                  <a:lnTo>
                    <a:pt x="54483" y="15627"/>
                  </a:lnTo>
                  <a:lnTo>
                    <a:pt x="54665" y="15748"/>
                  </a:lnTo>
                  <a:lnTo>
                    <a:pt x="54906" y="15869"/>
                  </a:lnTo>
                  <a:lnTo>
                    <a:pt x="55087" y="15929"/>
                  </a:lnTo>
                  <a:lnTo>
                    <a:pt x="55570" y="15929"/>
                  </a:lnTo>
                  <a:lnTo>
                    <a:pt x="55751" y="15869"/>
                  </a:lnTo>
                  <a:lnTo>
                    <a:pt x="55992" y="15748"/>
                  </a:lnTo>
                  <a:lnTo>
                    <a:pt x="56173" y="15627"/>
                  </a:lnTo>
                  <a:lnTo>
                    <a:pt x="56294" y="15446"/>
                  </a:lnTo>
                  <a:lnTo>
                    <a:pt x="56414" y="15205"/>
                  </a:lnTo>
                  <a:lnTo>
                    <a:pt x="56475" y="15024"/>
                  </a:lnTo>
                  <a:lnTo>
                    <a:pt x="56475" y="14783"/>
                  </a:lnTo>
                  <a:lnTo>
                    <a:pt x="56414" y="14420"/>
                  </a:lnTo>
                  <a:lnTo>
                    <a:pt x="56294" y="14119"/>
                  </a:lnTo>
                  <a:lnTo>
                    <a:pt x="56113" y="13938"/>
                  </a:lnTo>
                  <a:lnTo>
                    <a:pt x="55871" y="13757"/>
                  </a:lnTo>
                  <a:lnTo>
                    <a:pt x="55630" y="13636"/>
                  </a:lnTo>
                  <a:close/>
                  <a:moveTo>
                    <a:pt x="60819" y="13636"/>
                  </a:moveTo>
                  <a:lnTo>
                    <a:pt x="60577" y="13757"/>
                  </a:lnTo>
                  <a:lnTo>
                    <a:pt x="60336" y="13938"/>
                  </a:lnTo>
                  <a:lnTo>
                    <a:pt x="60155" y="14119"/>
                  </a:lnTo>
                  <a:lnTo>
                    <a:pt x="60034" y="14420"/>
                  </a:lnTo>
                  <a:lnTo>
                    <a:pt x="59974" y="14783"/>
                  </a:lnTo>
                  <a:lnTo>
                    <a:pt x="59974" y="15024"/>
                  </a:lnTo>
                  <a:lnTo>
                    <a:pt x="60034" y="15205"/>
                  </a:lnTo>
                  <a:lnTo>
                    <a:pt x="60155" y="15446"/>
                  </a:lnTo>
                  <a:lnTo>
                    <a:pt x="60276" y="15627"/>
                  </a:lnTo>
                  <a:lnTo>
                    <a:pt x="60457" y="15748"/>
                  </a:lnTo>
                  <a:lnTo>
                    <a:pt x="60698" y="15869"/>
                  </a:lnTo>
                  <a:lnTo>
                    <a:pt x="60879" y="15929"/>
                  </a:lnTo>
                  <a:lnTo>
                    <a:pt x="61362" y="15929"/>
                  </a:lnTo>
                  <a:lnTo>
                    <a:pt x="61543" y="15869"/>
                  </a:lnTo>
                  <a:lnTo>
                    <a:pt x="61784" y="15748"/>
                  </a:lnTo>
                  <a:lnTo>
                    <a:pt x="61965" y="15627"/>
                  </a:lnTo>
                  <a:lnTo>
                    <a:pt x="62086" y="15446"/>
                  </a:lnTo>
                  <a:lnTo>
                    <a:pt x="62206" y="15205"/>
                  </a:lnTo>
                  <a:lnTo>
                    <a:pt x="62267" y="15024"/>
                  </a:lnTo>
                  <a:lnTo>
                    <a:pt x="62267" y="14783"/>
                  </a:lnTo>
                  <a:lnTo>
                    <a:pt x="62206" y="14420"/>
                  </a:lnTo>
                  <a:lnTo>
                    <a:pt x="62086" y="14119"/>
                  </a:lnTo>
                  <a:lnTo>
                    <a:pt x="61905" y="13938"/>
                  </a:lnTo>
                  <a:lnTo>
                    <a:pt x="61663" y="13757"/>
                  </a:lnTo>
                  <a:lnTo>
                    <a:pt x="61422" y="13636"/>
                  </a:lnTo>
                  <a:close/>
                  <a:moveTo>
                    <a:pt x="66611" y="13636"/>
                  </a:moveTo>
                  <a:lnTo>
                    <a:pt x="66370" y="13757"/>
                  </a:lnTo>
                  <a:lnTo>
                    <a:pt x="66128" y="13938"/>
                  </a:lnTo>
                  <a:lnTo>
                    <a:pt x="65947" y="14119"/>
                  </a:lnTo>
                  <a:lnTo>
                    <a:pt x="65827" y="14420"/>
                  </a:lnTo>
                  <a:lnTo>
                    <a:pt x="65766" y="14783"/>
                  </a:lnTo>
                  <a:lnTo>
                    <a:pt x="65766" y="15024"/>
                  </a:lnTo>
                  <a:lnTo>
                    <a:pt x="65827" y="15205"/>
                  </a:lnTo>
                  <a:lnTo>
                    <a:pt x="65947" y="15446"/>
                  </a:lnTo>
                  <a:lnTo>
                    <a:pt x="66068" y="15627"/>
                  </a:lnTo>
                  <a:lnTo>
                    <a:pt x="66249" y="15748"/>
                  </a:lnTo>
                  <a:lnTo>
                    <a:pt x="66490" y="15869"/>
                  </a:lnTo>
                  <a:lnTo>
                    <a:pt x="66671" y="15929"/>
                  </a:lnTo>
                  <a:lnTo>
                    <a:pt x="67154" y="15929"/>
                  </a:lnTo>
                  <a:lnTo>
                    <a:pt x="67335" y="15869"/>
                  </a:lnTo>
                  <a:lnTo>
                    <a:pt x="67576" y="15748"/>
                  </a:lnTo>
                  <a:lnTo>
                    <a:pt x="67757" y="15627"/>
                  </a:lnTo>
                  <a:lnTo>
                    <a:pt x="67878" y="15446"/>
                  </a:lnTo>
                  <a:lnTo>
                    <a:pt x="67999" y="15205"/>
                  </a:lnTo>
                  <a:lnTo>
                    <a:pt x="68059" y="15024"/>
                  </a:lnTo>
                  <a:lnTo>
                    <a:pt x="68059" y="14783"/>
                  </a:lnTo>
                  <a:lnTo>
                    <a:pt x="67214" y="13636"/>
                  </a:lnTo>
                  <a:close/>
                  <a:moveTo>
                    <a:pt x="6517" y="16593"/>
                  </a:moveTo>
                  <a:lnTo>
                    <a:pt x="5310" y="18523"/>
                  </a:lnTo>
                  <a:lnTo>
                    <a:pt x="5431" y="18644"/>
                  </a:lnTo>
                  <a:lnTo>
                    <a:pt x="5672" y="18765"/>
                  </a:lnTo>
                  <a:lnTo>
                    <a:pt x="5853" y="18825"/>
                  </a:lnTo>
                  <a:lnTo>
                    <a:pt x="6336" y="18825"/>
                  </a:lnTo>
                  <a:lnTo>
                    <a:pt x="6517" y="18765"/>
                  </a:lnTo>
                  <a:lnTo>
                    <a:pt x="6758" y="18644"/>
                  </a:lnTo>
                  <a:lnTo>
                    <a:pt x="6939" y="18523"/>
                  </a:lnTo>
                  <a:lnTo>
                    <a:pt x="7060" y="18342"/>
                  </a:lnTo>
                  <a:lnTo>
                    <a:pt x="7180" y="18101"/>
                  </a:lnTo>
                  <a:lnTo>
                    <a:pt x="7241" y="17920"/>
                  </a:lnTo>
                  <a:lnTo>
                    <a:pt x="7241" y="17679"/>
                  </a:lnTo>
                  <a:lnTo>
                    <a:pt x="7180" y="17317"/>
                  </a:lnTo>
                  <a:lnTo>
                    <a:pt x="7060" y="17015"/>
                  </a:lnTo>
                  <a:lnTo>
                    <a:pt x="6818" y="16774"/>
                  </a:lnTo>
                  <a:lnTo>
                    <a:pt x="6517" y="16593"/>
                  </a:lnTo>
                  <a:close/>
                  <a:moveTo>
                    <a:pt x="11645" y="16532"/>
                  </a:moveTo>
                  <a:lnTo>
                    <a:pt x="11464" y="16593"/>
                  </a:lnTo>
                  <a:lnTo>
                    <a:pt x="11223" y="16713"/>
                  </a:lnTo>
                  <a:lnTo>
                    <a:pt x="11042" y="16834"/>
                  </a:lnTo>
                  <a:lnTo>
                    <a:pt x="10921" y="17015"/>
                  </a:lnTo>
                  <a:lnTo>
                    <a:pt x="10800" y="17256"/>
                  </a:lnTo>
                  <a:lnTo>
                    <a:pt x="10740" y="17437"/>
                  </a:lnTo>
                  <a:lnTo>
                    <a:pt x="10740" y="17679"/>
                  </a:lnTo>
                  <a:lnTo>
                    <a:pt x="10740" y="17920"/>
                  </a:lnTo>
                  <a:lnTo>
                    <a:pt x="10800" y="18101"/>
                  </a:lnTo>
                  <a:lnTo>
                    <a:pt x="10921" y="18342"/>
                  </a:lnTo>
                  <a:lnTo>
                    <a:pt x="11042" y="18523"/>
                  </a:lnTo>
                  <a:lnTo>
                    <a:pt x="11223" y="18644"/>
                  </a:lnTo>
                  <a:lnTo>
                    <a:pt x="11464" y="18765"/>
                  </a:lnTo>
                  <a:lnTo>
                    <a:pt x="11645" y="18825"/>
                  </a:lnTo>
                  <a:lnTo>
                    <a:pt x="12128" y="18825"/>
                  </a:lnTo>
                  <a:lnTo>
                    <a:pt x="12309" y="18765"/>
                  </a:lnTo>
                  <a:lnTo>
                    <a:pt x="12550" y="18644"/>
                  </a:lnTo>
                  <a:lnTo>
                    <a:pt x="12731" y="18523"/>
                  </a:lnTo>
                  <a:lnTo>
                    <a:pt x="12852" y="18342"/>
                  </a:lnTo>
                  <a:lnTo>
                    <a:pt x="12973" y="18101"/>
                  </a:lnTo>
                  <a:lnTo>
                    <a:pt x="13033" y="17920"/>
                  </a:lnTo>
                  <a:lnTo>
                    <a:pt x="13033" y="17679"/>
                  </a:lnTo>
                  <a:lnTo>
                    <a:pt x="13033" y="17437"/>
                  </a:lnTo>
                  <a:lnTo>
                    <a:pt x="12973" y="17256"/>
                  </a:lnTo>
                  <a:lnTo>
                    <a:pt x="12852" y="17015"/>
                  </a:lnTo>
                  <a:lnTo>
                    <a:pt x="12731" y="16834"/>
                  </a:lnTo>
                  <a:lnTo>
                    <a:pt x="12550" y="16713"/>
                  </a:lnTo>
                  <a:lnTo>
                    <a:pt x="12309" y="16593"/>
                  </a:lnTo>
                  <a:lnTo>
                    <a:pt x="12128" y="16532"/>
                  </a:lnTo>
                  <a:close/>
                  <a:moveTo>
                    <a:pt x="17437" y="16532"/>
                  </a:moveTo>
                  <a:lnTo>
                    <a:pt x="17256" y="16593"/>
                  </a:lnTo>
                  <a:lnTo>
                    <a:pt x="17015" y="16713"/>
                  </a:lnTo>
                  <a:lnTo>
                    <a:pt x="16834" y="16834"/>
                  </a:lnTo>
                  <a:lnTo>
                    <a:pt x="16713" y="17015"/>
                  </a:lnTo>
                  <a:lnTo>
                    <a:pt x="16593" y="17256"/>
                  </a:lnTo>
                  <a:lnTo>
                    <a:pt x="16532" y="17437"/>
                  </a:lnTo>
                  <a:lnTo>
                    <a:pt x="16532" y="17679"/>
                  </a:lnTo>
                  <a:lnTo>
                    <a:pt x="16532" y="17920"/>
                  </a:lnTo>
                  <a:lnTo>
                    <a:pt x="16593" y="18101"/>
                  </a:lnTo>
                  <a:lnTo>
                    <a:pt x="16713" y="18342"/>
                  </a:lnTo>
                  <a:lnTo>
                    <a:pt x="16834" y="18523"/>
                  </a:lnTo>
                  <a:lnTo>
                    <a:pt x="17015" y="18644"/>
                  </a:lnTo>
                  <a:lnTo>
                    <a:pt x="17256" y="18765"/>
                  </a:lnTo>
                  <a:lnTo>
                    <a:pt x="17437" y="18825"/>
                  </a:lnTo>
                  <a:lnTo>
                    <a:pt x="17920" y="18825"/>
                  </a:lnTo>
                  <a:lnTo>
                    <a:pt x="18101" y="18765"/>
                  </a:lnTo>
                  <a:lnTo>
                    <a:pt x="18342" y="18644"/>
                  </a:lnTo>
                  <a:lnTo>
                    <a:pt x="18523" y="18523"/>
                  </a:lnTo>
                  <a:lnTo>
                    <a:pt x="18644" y="18342"/>
                  </a:lnTo>
                  <a:lnTo>
                    <a:pt x="18765" y="18101"/>
                  </a:lnTo>
                  <a:lnTo>
                    <a:pt x="18825" y="17920"/>
                  </a:lnTo>
                  <a:lnTo>
                    <a:pt x="18825" y="17679"/>
                  </a:lnTo>
                  <a:lnTo>
                    <a:pt x="18825" y="17437"/>
                  </a:lnTo>
                  <a:lnTo>
                    <a:pt x="18765" y="17256"/>
                  </a:lnTo>
                  <a:lnTo>
                    <a:pt x="18644" y="17015"/>
                  </a:lnTo>
                  <a:lnTo>
                    <a:pt x="18523" y="16834"/>
                  </a:lnTo>
                  <a:lnTo>
                    <a:pt x="18342" y="16713"/>
                  </a:lnTo>
                  <a:lnTo>
                    <a:pt x="18101" y="16593"/>
                  </a:lnTo>
                  <a:lnTo>
                    <a:pt x="17920" y="16532"/>
                  </a:lnTo>
                  <a:close/>
                  <a:moveTo>
                    <a:pt x="23230" y="16532"/>
                  </a:moveTo>
                  <a:lnTo>
                    <a:pt x="23049" y="16593"/>
                  </a:lnTo>
                  <a:lnTo>
                    <a:pt x="22807" y="16713"/>
                  </a:lnTo>
                  <a:lnTo>
                    <a:pt x="22626" y="16834"/>
                  </a:lnTo>
                  <a:lnTo>
                    <a:pt x="22506" y="17015"/>
                  </a:lnTo>
                  <a:lnTo>
                    <a:pt x="22385" y="17256"/>
                  </a:lnTo>
                  <a:lnTo>
                    <a:pt x="22325" y="17437"/>
                  </a:lnTo>
                  <a:lnTo>
                    <a:pt x="22325" y="17679"/>
                  </a:lnTo>
                  <a:lnTo>
                    <a:pt x="22325" y="17920"/>
                  </a:lnTo>
                  <a:lnTo>
                    <a:pt x="22385" y="18101"/>
                  </a:lnTo>
                  <a:lnTo>
                    <a:pt x="22506" y="18342"/>
                  </a:lnTo>
                  <a:lnTo>
                    <a:pt x="22626" y="18523"/>
                  </a:lnTo>
                  <a:lnTo>
                    <a:pt x="22807" y="18644"/>
                  </a:lnTo>
                  <a:lnTo>
                    <a:pt x="23049" y="18765"/>
                  </a:lnTo>
                  <a:lnTo>
                    <a:pt x="23230" y="18825"/>
                  </a:lnTo>
                  <a:lnTo>
                    <a:pt x="23712" y="18825"/>
                  </a:lnTo>
                  <a:lnTo>
                    <a:pt x="23893" y="18765"/>
                  </a:lnTo>
                  <a:lnTo>
                    <a:pt x="24135" y="18644"/>
                  </a:lnTo>
                  <a:lnTo>
                    <a:pt x="24316" y="18523"/>
                  </a:lnTo>
                  <a:lnTo>
                    <a:pt x="24436" y="18342"/>
                  </a:lnTo>
                  <a:lnTo>
                    <a:pt x="24557" y="18101"/>
                  </a:lnTo>
                  <a:lnTo>
                    <a:pt x="24617" y="17920"/>
                  </a:lnTo>
                  <a:lnTo>
                    <a:pt x="24617" y="17679"/>
                  </a:lnTo>
                  <a:lnTo>
                    <a:pt x="24617" y="17437"/>
                  </a:lnTo>
                  <a:lnTo>
                    <a:pt x="24557" y="17256"/>
                  </a:lnTo>
                  <a:lnTo>
                    <a:pt x="24436" y="17015"/>
                  </a:lnTo>
                  <a:lnTo>
                    <a:pt x="24316" y="16834"/>
                  </a:lnTo>
                  <a:lnTo>
                    <a:pt x="24135" y="16713"/>
                  </a:lnTo>
                  <a:lnTo>
                    <a:pt x="23893" y="16593"/>
                  </a:lnTo>
                  <a:lnTo>
                    <a:pt x="23712" y="16532"/>
                  </a:lnTo>
                  <a:close/>
                  <a:moveTo>
                    <a:pt x="29022" y="16532"/>
                  </a:moveTo>
                  <a:lnTo>
                    <a:pt x="28841" y="16593"/>
                  </a:lnTo>
                  <a:lnTo>
                    <a:pt x="28599" y="16713"/>
                  </a:lnTo>
                  <a:lnTo>
                    <a:pt x="28418" y="16834"/>
                  </a:lnTo>
                  <a:lnTo>
                    <a:pt x="28298" y="17015"/>
                  </a:lnTo>
                  <a:lnTo>
                    <a:pt x="28177" y="17256"/>
                  </a:lnTo>
                  <a:lnTo>
                    <a:pt x="28117" y="17437"/>
                  </a:lnTo>
                  <a:lnTo>
                    <a:pt x="28117" y="17679"/>
                  </a:lnTo>
                  <a:lnTo>
                    <a:pt x="28117" y="17920"/>
                  </a:lnTo>
                  <a:lnTo>
                    <a:pt x="28177" y="18101"/>
                  </a:lnTo>
                  <a:lnTo>
                    <a:pt x="28298" y="18342"/>
                  </a:lnTo>
                  <a:lnTo>
                    <a:pt x="28418" y="18523"/>
                  </a:lnTo>
                  <a:lnTo>
                    <a:pt x="28599" y="18644"/>
                  </a:lnTo>
                  <a:lnTo>
                    <a:pt x="28841" y="18765"/>
                  </a:lnTo>
                  <a:lnTo>
                    <a:pt x="29022" y="18825"/>
                  </a:lnTo>
                  <a:lnTo>
                    <a:pt x="29505" y="18825"/>
                  </a:lnTo>
                  <a:lnTo>
                    <a:pt x="29686" y="18765"/>
                  </a:lnTo>
                  <a:lnTo>
                    <a:pt x="29927" y="18644"/>
                  </a:lnTo>
                  <a:lnTo>
                    <a:pt x="30108" y="18523"/>
                  </a:lnTo>
                  <a:lnTo>
                    <a:pt x="30229" y="18342"/>
                  </a:lnTo>
                  <a:lnTo>
                    <a:pt x="30349" y="18101"/>
                  </a:lnTo>
                  <a:lnTo>
                    <a:pt x="30410" y="17920"/>
                  </a:lnTo>
                  <a:lnTo>
                    <a:pt x="30410" y="17679"/>
                  </a:lnTo>
                  <a:lnTo>
                    <a:pt x="30410" y="17437"/>
                  </a:lnTo>
                  <a:lnTo>
                    <a:pt x="30349" y="17256"/>
                  </a:lnTo>
                  <a:lnTo>
                    <a:pt x="30229" y="17015"/>
                  </a:lnTo>
                  <a:lnTo>
                    <a:pt x="30108" y="16834"/>
                  </a:lnTo>
                  <a:lnTo>
                    <a:pt x="29927" y="16713"/>
                  </a:lnTo>
                  <a:lnTo>
                    <a:pt x="29686" y="16593"/>
                  </a:lnTo>
                  <a:lnTo>
                    <a:pt x="29505" y="16532"/>
                  </a:lnTo>
                  <a:close/>
                  <a:moveTo>
                    <a:pt x="34814" y="16532"/>
                  </a:moveTo>
                  <a:lnTo>
                    <a:pt x="34633" y="16593"/>
                  </a:lnTo>
                  <a:lnTo>
                    <a:pt x="34392" y="16713"/>
                  </a:lnTo>
                  <a:lnTo>
                    <a:pt x="34211" y="16834"/>
                  </a:lnTo>
                  <a:lnTo>
                    <a:pt x="34090" y="17015"/>
                  </a:lnTo>
                  <a:lnTo>
                    <a:pt x="33969" y="17256"/>
                  </a:lnTo>
                  <a:lnTo>
                    <a:pt x="33909" y="17437"/>
                  </a:lnTo>
                  <a:lnTo>
                    <a:pt x="33909" y="17679"/>
                  </a:lnTo>
                  <a:lnTo>
                    <a:pt x="33909" y="17920"/>
                  </a:lnTo>
                  <a:lnTo>
                    <a:pt x="33969" y="18101"/>
                  </a:lnTo>
                  <a:lnTo>
                    <a:pt x="34090" y="18342"/>
                  </a:lnTo>
                  <a:lnTo>
                    <a:pt x="34211" y="18523"/>
                  </a:lnTo>
                  <a:lnTo>
                    <a:pt x="34392" y="18644"/>
                  </a:lnTo>
                  <a:lnTo>
                    <a:pt x="34633" y="18765"/>
                  </a:lnTo>
                  <a:lnTo>
                    <a:pt x="34814" y="18825"/>
                  </a:lnTo>
                  <a:lnTo>
                    <a:pt x="35297" y="18825"/>
                  </a:lnTo>
                  <a:lnTo>
                    <a:pt x="35478" y="18765"/>
                  </a:lnTo>
                  <a:lnTo>
                    <a:pt x="35719" y="18644"/>
                  </a:lnTo>
                  <a:lnTo>
                    <a:pt x="35900" y="18523"/>
                  </a:lnTo>
                  <a:lnTo>
                    <a:pt x="36021" y="18342"/>
                  </a:lnTo>
                  <a:lnTo>
                    <a:pt x="36141" y="18101"/>
                  </a:lnTo>
                  <a:lnTo>
                    <a:pt x="36202" y="17920"/>
                  </a:lnTo>
                  <a:lnTo>
                    <a:pt x="36202" y="17679"/>
                  </a:lnTo>
                  <a:lnTo>
                    <a:pt x="36202" y="17437"/>
                  </a:lnTo>
                  <a:lnTo>
                    <a:pt x="36141" y="17256"/>
                  </a:lnTo>
                  <a:lnTo>
                    <a:pt x="36021" y="17015"/>
                  </a:lnTo>
                  <a:lnTo>
                    <a:pt x="35900" y="16834"/>
                  </a:lnTo>
                  <a:lnTo>
                    <a:pt x="35719" y="16713"/>
                  </a:lnTo>
                  <a:lnTo>
                    <a:pt x="35478" y="16593"/>
                  </a:lnTo>
                  <a:lnTo>
                    <a:pt x="35297" y="16532"/>
                  </a:lnTo>
                  <a:close/>
                  <a:moveTo>
                    <a:pt x="40606" y="16532"/>
                  </a:moveTo>
                  <a:lnTo>
                    <a:pt x="40425" y="16593"/>
                  </a:lnTo>
                  <a:lnTo>
                    <a:pt x="40184" y="16713"/>
                  </a:lnTo>
                  <a:lnTo>
                    <a:pt x="40003" y="16834"/>
                  </a:lnTo>
                  <a:lnTo>
                    <a:pt x="39882" y="17015"/>
                  </a:lnTo>
                  <a:lnTo>
                    <a:pt x="39762" y="17256"/>
                  </a:lnTo>
                  <a:lnTo>
                    <a:pt x="39701" y="17437"/>
                  </a:lnTo>
                  <a:lnTo>
                    <a:pt x="39701" y="17679"/>
                  </a:lnTo>
                  <a:lnTo>
                    <a:pt x="39701" y="17920"/>
                  </a:lnTo>
                  <a:lnTo>
                    <a:pt x="39762" y="18101"/>
                  </a:lnTo>
                  <a:lnTo>
                    <a:pt x="39882" y="18342"/>
                  </a:lnTo>
                  <a:lnTo>
                    <a:pt x="40003" y="18523"/>
                  </a:lnTo>
                  <a:lnTo>
                    <a:pt x="40184" y="18644"/>
                  </a:lnTo>
                  <a:lnTo>
                    <a:pt x="40425" y="18765"/>
                  </a:lnTo>
                  <a:lnTo>
                    <a:pt x="40606" y="18825"/>
                  </a:lnTo>
                  <a:lnTo>
                    <a:pt x="41089" y="18825"/>
                  </a:lnTo>
                  <a:lnTo>
                    <a:pt x="41270" y="18765"/>
                  </a:lnTo>
                  <a:lnTo>
                    <a:pt x="41511" y="18644"/>
                  </a:lnTo>
                  <a:lnTo>
                    <a:pt x="41692" y="18523"/>
                  </a:lnTo>
                  <a:lnTo>
                    <a:pt x="41813" y="18342"/>
                  </a:lnTo>
                  <a:lnTo>
                    <a:pt x="41934" y="18101"/>
                  </a:lnTo>
                  <a:lnTo>
                    <a:pt x="41994" y="17920"/>
                  </a:lnTo>
                  <a:lnTo>
                    <a:pt x="41994" y="17679"/>
                  </a:lnTo>
                  <a:lnTo>
                    <a:pt x="41994" y="17437"/>
                  </a:lnTo>
                  <a:lnTo>
                    <a:pt x="41934" y="17256"/>
                  </a:lnTo>
                  <a:lnTo>
                    <a:pt x="41813" y="17015"/>
                  </a:lnTo>
                  <a:lnTo>
                    <a:pt x="41692" y="16834"/>
                  </a:lnTo>
                  <a:lnTo>
                    <a:pt x="41511" y="16713"/>
                  </a:lnTo>
                  <a:lnTo>
                    <a:pt x="41270" y="16593"/>
                  </a:lnTo>
                  <a:lnTo>
                    <a:pt x="41089" y="16532"/>
                  </a:lnTo>
                  <a:close/>
                  <a:moveTo>
                    <a:pt x="46399" y="16532"/>
                  </a:moveTo>
                  <a:lnTo>
                    <a:pt x="46218" y="16593"/>
                  </a:lnTo>
                  <a:lnTo>
                    <a:pt x="45976" y="16713"/>
                  </a:lnTo>
                  <a:lnTo>
                    <a:pt x="45795" y="16834"/>
                  </a:lnTo>
                  <a:lnTo>
                    <a:pt x="45674" y="17015"/>
                  </a:lnTo>
                  <a:lnTo>
                    <a:pt x="45554" y="17256"/>
                  </a:lnTo>
                  <a:lnTo>
                    <a:pt x="45493" y="17437"/>
                  </a:lnTo>
                  <a:lnTo>
                    <a:pt x="45493" y="17679"/>
                  </a:lnTo>
                  <a:lnTo>
                    <a:pt x="45493" y="17920"/>
                  </a:lnTo>
                  <a:lnTo>
                    <a:pt x="45554" y="18101"/>
                  </a:lnTo>
                  <a:lnTo>
                    <a:pt x="45674" y="18342"/>
                  </a:lnTo>
                  <a:lnTo>
                    <a:pt x="45795" y="18523"/>
                  </a:lnTo>
                  <a:lnTo>
                    <a:pt x="45976" y="18644"/>
                  </a:lnTo>
                  <a:lnTo>
                    <a:pt x="46218" y="18765"/>
                  </a:lnTo>
                  <a:lnTo>
                    <a:pt x="46399" y="18825"/>
                  </a:lnTo>
                  <a:lnTo>
                    <a:pt x="46881" y="18825"/>
                  </a:lnTo>
                  <a:lnTo>
                    <a:pt x="47062" y="18765"/>
                  </a:lnTo>
                  <a:lnTo>
                    <a:pt x="47304" y="18644"/>
                  </a:lnTo>
                  <a:lnTo>
                    <a:pt x="47485" y="18523"/>
                  </a:lnTo>
                  <a:lnTo>
                    <a:pt x="47605" y="18342"/>
                  </a:lnTo>
                  <a:lnTo>
                    <a:pt x="47726" y="18101"/>
                  </a:lnTo>
                  <a:lnTo>
                    <a:pt x="47786" y="17920"/>
                  </a:lnTo>
                  <a:lnTo>
                    <a:pt x="47786" y="17679"/>
                  </a:lnTo>
                  <a:lnTo>
                    <a:pt x="47786" y="17437"/>
                  </a:lnTo>
                  <a:lnTo>
                    <a:pt x="47726" y="17256"/>
                  </a:lnTo>
                  <a:lnTo>
                    <a:pt x="47605" y="17015"/>
                  </a:lnTo>
                  <a:lnTo>
                    <a:pt x="47485" y="16834"/>
                  </a:lnTo>
                  <a:lnTo>
                    <a:pt x="47304" y="16713"/>
                  </a:lnTo>
                  <a:lnTo>
                    <a:pt x="47062" y="16593"/>
                  </a:lnTo>
                  <a:lnTo>
                    <a:pt x="46881" y="16532"/>
                  </a:lnTo>
                  <a:close/>
                  <a:moveTo>
                    <a:pt x="52191" y="16532"/>
                  </a:moveTo>
                  <a:lnTo>
                    <a:pt x="52010" y="16593"/>
                  </a:lnTo>
                  <a:lnTo>
                    <a:pt x="51768" y="16713"/>
                  </a:lnTo>
                  <a:lnTo>
                    <a:pt x="51587" y="16834"/>
                  </a:lnTo>
                  <a:lnTo>
                    <a:pt x="51467" y="17015"/>
                  </a:lnTo>
                  <a:lnTo>
                    <a:pt x="51346" y="17256"/>
                  </a:lnTo>
                  <a:lnTo>
                    <a:pt x="51286" y="17437"/>
                  </a:lnTo>
                  <a:lnTo>
                    <a:pt x="51286" y="17679"/>
                  </a:lnTo>
                  <a:lnTo>
                    <a:pt x="51286" y="17920"/>
                  </a:lnTo>
                  <a:lnTo>
                    <a:pt x="51346" y="18101"/>
                  </a:lnTo>
                  <a:lnTo>
                    <a:pt x="51467" y="18342"/>
                  </a:lnTo>
                  <a:lnTo>
                    <a:pt x="51587" y="18523"/>
                  </a:lnTo>
                  <a:lnTo>
                    <a:pt x="51768" y="18644"/>
                  </a:lnTo>
                  <a:lnTo>
                    <a:pt x="52010" y="18765"/>
                  </a:lnTo>
                  <a:lnTo>
                    <a:pt x="52191" y="18825"/>
                  </a:lnTo>
                  <a:lnTo>
                    <a:pt x="52673" y="18825"/>
                  </a:lnTo>
                  <a:lnTo>
                    <a:pt x="52854" y="18765"/>
                  </a:lnTo>
                  <a:lnTo>
                    <a:pt x="53096" y="18644"/>
                  </a:lnTo>
                  <a:lnTo>
                    <a:pt x="53277" y="18523"/>
                  </a:lnTo>
                  <a:lnTo>
                    <a:pt x="53397" y="18342"/>
                  </a:lnTo>
                  <a:lnTo>
                    <a:pt x="53518" y="18101"/>
                  </a:lnTo>
                  <a:lnTo>
                    <a:pt x="53578" y="17920"/>
                  </a:lnTo>
                  <a:lnTo>
                    <a:pt x="53578" y="17679"/>
                  </a:lnTo>
                  <a:lnTo>
                    <a:pt x="53578" y="17437"/>
                  </a:lnTo>
                  <a:lnTo>
                    <a:pt x="53518" y="17256"/>
                  </a:lnTo>
                  <a:lnTo>
                    <a:pt x="53397" y="17015"/>
                  </a:lnTo>
                  <a:lnTo>
                    <a:pt x="53277" y="16834"/>
                  </a:lnTo>
                  <a:lnTo>
                    <a:pt x="53096" y="16713"/>
                  </a:lnTo>
                  <a:lnTo>
                    <a:pt x="52854" y="16593"/>
                  </a:lnTo>
                  <a:lnTo>
                    <a:pt x="52673" y="16532"/>
                  </a:lnTo>
                  <a:close/>
                  <a:moveTo>
                    <a:pt x="57983" y="16532"/>
                  </a:moveTo>
                  <a:lnTo>
                    <a:pt x="57802" y="16593"/>
                  </a:lnTo>
                  <a:lnTo>
                    <a:pt x="57561" y="16713"/>
                  </a:lnTo>
                  <a:lnTo>
                    <a:pt x="57380" y="16834"/>
                  </a:lnTo>
                  <a:lnTo>
                    <a:pt x="57259" y="17015"/>
                  </a:lnTo>
                  <a:lnTo>
                    <a:pt x="57138" y="17256"/>
                  </a:lnTo>
                  <a:lnTo>
                    <a:pt x="57078" y="17437"/>
                  </a:lnTo>
                  <a:lnTo>
                    <a:pt x="57078" y="17679"/>
                  </a:lnTo>
                  <a:lnTo>
                    <a:pt x="57078" y="17920"/>
                  </a:lnTo>
                  <a:lnTo>
                    <a:pt x="57138" y="18101"/>
                  </a:lnTo>
                  <a:lnTo>
                    <a:pt x="57259" y="18342"/>
                  </a:lnTo>
                  <a:lnTo>
                    <a:pt x="57380" y="18523"/>
                  </a:lnTo>
                  <a:lnTo>
                    <a:pt x="57561" y="18644"/>
                  </a:lnTo>
                  <a:lnTo>
                    <a:pt x="57802" y="18765"/>
                  </a:lnTo>
                  <a:lnTo>
                    <a:pt x="57983" y="18825"/>
                  </a:lnTo>
                  <a:lnTo>
                    <a:pt x="58466" y="18825"/>
                  </a:lnTo>
                  <a:lnTo>
                    <a:pt x="58647" y="18765"/>
                  </a:lnTo>
                  <a:lnTo>
                    <a:pt x="58888" y="18644"/>
                  </a:lnTo>
                  <a:lnTo>
                    <a:pt x="59069" y="18523"/>
                  </a:lnTo>
                  <a:lnTo>
                    <a:pt x="59190" y="18342"/>
                  </a:lnTo>
                  <a:lnTo>
                    <a:pt x="59310" y="18101"/>
                  </a:lnTo>
                  <a:lnTo>
                    <a:pt x="59371" y="17920"/>
                  </a:lnTo>
                  <a:lnTo>
                    <a:pt x="59371" y="17679"/>
                  </a:lnTo>
                  <a:lnTo>
                    <a:pt x="59371" y="17437"/>
                  </a:lnTo>
                  <a:lnTo>
                    <a:pt x="59310" y="17256"/>
                  </a:lnTo>
                  <a:lnTo>
                    <a:pt x="59190" y="17015"/>
                  </a:lnTo>
                  <a:lnTo>
                    <a:pt x="59069" y="16834"/>
                  </a:lnTo>
                  <a:lnTo>
                    <a:pt x="58888" y="16713"/>
                  </a:lnTo>
                  <a:lnTo>
                    <a:pt x="58647" y="16593"/>
                  </a:lnTo>
                  <a:lnTo>
                    <a:pt x="58466" y="16532"/>
                  </a:lnTo>
                  <a:close/>
                  <a:moveTo>
                    <a:pt x="63775" y="16532"/>
                  </a:moveTo>
                  <a:lnTo>
                    <a:pt x="63594" y="16593"/>
                  </a:lnTo>
                  <a:lnTo>
                    <a:pt x="63353" y="16713"/>
                  </a:lnTo>
                  <a:lnTo>
                    <a:pt x="63172" y="16834"/>
                  </a:lnTo>
                  <a:lnTo>
                    <a:pt x="63051" y="17015"/>
                  </a:lnTo>
                  <a:lnTo>
                    <a:pt x="62931" y="17256"/>
                  </a:lnTo>
                  <a:lnTo>
                    <a:pt x="62870" y="17437"/>
                  </a:lnTo>
                  <a:lnTo>
                    <a:pt x="62870" y="17679"/>
                  </a:lnTo>
                  <a:lnTo>
                    <a:pt x="62870" y="17920"/>
                  </a:lnTo>
                  <a:lnTo>
                    <a:pt x="62931" y="18101"/>
                  </a:lnTo>
                  <a:lnTo>
                    <a:pt x="63051" y="18342"/>
                  </a:lnTo>
                  <a:lnTo>
                    <a:pt x="63172" y="18523"/>
                  </a:lnTo>
                  <a:lnTo>
                    <a:pt x="63353" y="18644"/>
                  </a:lnTo>
                  <a:lnTo>
                    <a:pt x="63594" y="18765"/>
                  </a:lnTo>
                  <a:lnTo>
                    <a:pt x="63775" y="18825"/>
                  </a:lnTo>
                  <a:lnTo>
                    <a:pt x="64258" y="18825"/>
                  </a:lnTo>
                  <a:lnTo>
                    <a:pt x="64439" y="18765"/>
                  </a:lnTo>
                  <a:lnTo>
                    <a:pt x="64680" y="18644"/>
                  </a:lnTo>
                  <a:lnTo>
                    <a:pt x="64861" y="18523"/>
                  </a:lnTo>
                  <a:lnTo>
                    <a:pt x="64982" y="18342"/>
                  </a:lnTo>
                  <a:lnTo>
                    <a:pt x="65103" y="18101"/>
                  </a:lnTo>
                  <a:lnTo>
                    <a:pt x="65163" y="17920"/>
                  </a:lnTo>
                  <a:lnTo>
                    <a:pt x="65163" y="17679"/>
                  </a:lnTo>
                  <a:lnTo>
                    <a:pt x="65163" y="17437"/>
                  </a:lnTo>
                  <a:lnTo>
                    <a:pt x="65103" y="17256"/>
                  </a:lnTo>
                  <a:lnTo>
                    <a:pt x="64982" y="17015"/>
                  </a:lnTo>
                  <a:lnTo>
                    <a:pt x="64861" y="16834"/>
                  </a:lnTo>
                  <a:lnTo>
                    <a:pt x="64680" y="16713"/>
                  </a:lnTo>
                  <a:lnTo>
                    <a:pt x="64439" y="16593"/>
                  </a:lnTo>
                  <a:lnTo>
                    <a:pt x="64258" y="16532"/>
                  </a:lnTo>
                  <a:close/>
                  <a:moveTo>
                    <a:pt x="69386" y="16593"/>
                  </a:moveTo>
                  <a:lnTo>
                    <a:pt x="69085" y="16774"/>
                  </a:lnTo>
                  <a:lnTo>
                    <a:pt x="68843" y="17015"/>
                  </a:lnTo>
                  <a:lnTo>
                    <a:pt x="68723" y="17317"/>
                  </a:lnTo>
                  <a:lnTo>
                    <a:pt x="68662" y="17679"/>
                  </a:lnTo>
                  <a:lnTo>
                    <a:pt x="68662" y="17920"/>
                  </a:lnTo>
                  <a:lnTo>
                    <a:pt x="68723" y="18101"/>
                  </a:lnTo>
                  <a:lnTo>
                    <a:pt x="68843" y="18342"/>
                  </a:lnTo>
                  <a:lnTo>
                    <a:pt x="68964" y="18523"/>
                  </a:lnTo>
                  <a:lnTo>
                    <a:pt x="69145" y="18644"/>
                  </a:lnTo>
                  <a:lnTo>
                    <a:pt x="69386" y="18765"/>
                  </a:lnTo>
                  <a:lnTo>
                    <a:pt x="69567" y="18825"/>
                  </a:lnTo>
                  <a:lnTo>
                    <a:pt x="70050" y="18825"/>
                  </a:lnTo>
                  <a:lnTo>
                    <a:pt x="70231" y="18765"/>
                  </a:lnTo>
                  <a:lnTo>
                    <a:pt x="70472" y="18644"/>
                  </a:lnTo>
                  <a:lnTo>
                    <a:pt x="70593" y="18523"/>
                  </a:lnTo>
                  <a:lnTo>
                    <a:pt x="69386" y="16593"/>
                  </a:lnTo>
                  <a:close/>
                  <a:moveTo>
                    <a:pt x="4284" y="20273"/>
                  </a:moveTo>
                  <a:lnTo>
                    <a:pt x="3620" y="21661"/>
                  </a:lnTo>
                  <a:lnTo>
                    <a:pt x="3922" y="21480"/>
                  </a:lnTo>
                  <a:lnTo>
                    <a:pt x="4164" y="21238"/>
                  </a:lnTo>
                  <a:lnTo>
                    <a:pt x="4284" y="20937"/>
                  </a:lnTo>
                  <a:lnTo>
                    <a:pt x="4345" y="20575"/>
                  </a:lnTo>
                  <a:lnTo>
                    <a:pt x="4284" y="20273"/>
                  </a:lnTo>
                  <a:close/>
                  <a:moveTo>
                    <a:pt x="71619" y="20273"/>
                  </a:moveTo>
                  <a:lnTo>
                    <a:pt x="71559" y="20575"/>
                  </a:lnTo>
                  <a:lnTo>
                    <a:pt x="71619" y="20937"/>
                  </a:lnTo>
                  <a:lnTo>
                    <a:pt x="71740" y="21238"/>
                  </a:lnTo>
                  <a:lnTo>
                    <a:pt x="71981" y="21480"/>
                  </a:lnTo>
                  <a:lnTo>
                    <a:pt x="72283" y="21661"/>
                  </a:lnTo>
                  <a:lnTo>
                    <a:pt x="71619" y="20273"/>
                  </a:lnTo>
                  <a:close/>
                  <a:moveTo>
                    <a:pt x="8749" y="19428"/>
                  </a:moveTo>
                  <a:lnTo>
                    <a:pt x="8568" y="19489"/>
                  </a:lnTo>
                  <a:lnTo>
                    <a:pt x="8327" y="19609"/>
                  </a:lnTo>
                  <a:lnTo>
                    <a:pt x="8146" y="19730"/>
                  </a:lnTo>
                  <a:lnTo>
                    <a:pt x="8025" y="19911"/>
                  </a:lnTo>
                  <a:lnTo>
                    <a:pt x="7904" y="20152"/>
                  </a:lnTo>
                  <a:lnTo>
                    <a:pt x="7844" y="20333"/>
                  </a:lnTo>
                  <a:lnTo>
                    <a:pt x="7844" y="20575"/>
                  </a:lnTo>
                  <a:lnTo>
                    <a:pt x="7844" y="20816"/>
                  </a:lnTo>
                  <a:lnTo>
                    <a:pt x="7904" y="20997"/>
                  </a:lnTo>
                  <a:lnTo>
                    <a:pt x="8025" y="21238"/>
                  </a:lnTo>
                  <a:lnTo>
                    <a:pt x="8146" y="21419"/>
                  </a:lnTo>
                  <a:lnTo>
                    <a:pt x="8327" y="21540"/>
                  </a:lnTo>
                  <a:lnTo>
                    <a:pt x="8568" y="21661"/>
                  </a:lnTo>
                  <a:lnTo>
                    <a:pt x="8749" y="21721"/>
                  </a:lnTo>
                  <a:lnTo>
                    <a:pt x="9232" y="21721"/>
                  </a:lnTo>
                  <a:lnTo>
                    <a:pt x="9413" y="21661"/>
                  </a:lnTo>
                  <a:lnTo>
                    <a:pt x="9654" y="21540"/>
                  </a:lnTo>
                  <a:lnTo>
                    <a:pt x="9835" y="21419"/>
                  </a:lnTo>
                  <a:lnTo>
                    <a:pt x="9956" y="21238"/>
                  </a:lnTo>
                  <a:lnTo>
                    <a:pt x="10076" y="20997"/>
                  </a:lnTo>
                  <a:lnTo>
                    <a:pt x="10137" y="20816"/>
                  </a:lnTo>
                  <a:lnTo>
                    <a:pt x="10137" y="20575"/>
                  </a:lnTo>
                  <a:lnTo>
                    <a:pt x="10137" y="20333"/>
                  </a:lnTo>
                  <a:lnTo>
                    <a:pt x="10076" y="20152"/>
                  </a:lnTo>
                  <a:lnTo>
                    <a:pt x="9956" y="19911"/>
                  </a:lnTo>
                  <a:lnTo>
                    <a:pt x="9835" y="19730"/>
                  </a:lnTo>
                  <a:lnTo>
                    <a:pt x="9654" y="19609"/>
                  </a:lnTo>
                  <a:lnTo>
                    <a:pt x="9413" y="19489"/>
                  </a:lnTo>
                  <a:lnTo>
                    <a:pt x="9232" y="19428"/>
                  </a:lnTo>
                  <a:close/>
                  <a:moveTo>
                    <a:pt x="14541" y="19428"/>
                  </a:moveTo>
                  <a:lnTo>
                    <a:pt x="14360" y="19489"/>
                  </a:lnTo>
                  <a:lnTo>
                    <a:pt x="14119" y="19609"/>
                  </a:lnTo>
                  <a:lnTo>
                    <a:pt x="13938" y="19730"/>
                  </a:lnTo>
                  <a:lnTo>
                    <a:pt x="13817" y="19911"/>
                  </a:lnTo>
                  <a:lnTo>
                    <a:pt x="13697" y="20152"/>
                  </a:lnTo>
                  <a:lnTo>
                    <a:pt x="13636" y="20333"/>
                  </a:lnTo>
                  <a:lnTo>
                    <a:pt x="13636" y="20575"/>
                  </a:lnTo>
                  <a:lnTo>
                    <a:pt x="13636" y="20816"/>
                  </a:lnTo>
                  <a:lnTo>
                    <a:pt x="13697" y="20997"/>
                  </a:lnTo>
                  <a:lnTo>
                    <a:pt x="13817" y="21238"/>
                  </a:lnTo>
                  <a:lnTo>
                    <a:pt x="13938" y="21419"/>
                  </a:lnTo>
                  <a:lnTo>
                    <a:pt x="14119" y="21540"/>
                  </a:lnTo>
                  <a:lnTo>
                    <a:pt x="14360" y="21661"/>
                  </a:lnTo>
                  <a:lnTo>
                    <a:pt x="14541" y="21721"/>
                  </a:lnTo>
                  <a:lnTo>
                    <a:pt x="15024" y="21721"/>
                  </a:lnTo>
                  <a:lnTo>
                    <a:pt x="15205" y="21661"/>
                  </a:lnTo>
                  <a:lnTo>
                    <a:pt x="15446" y="21540"/>
                  </a:lnTo>
                  <a:lnTo>
                    <a:pt x="15627" y="21419"/>
                  </a:lnTo>
                  <a:lnTo>
                    <a:pt x="15748" y="21238"/>
                  </a:lnTo>
                  <a:lnTo>
                    <a:pt x="15869" y="20997"/>
                  </a:lnTo>
                  <a:lnTo>
                    <a:pt x="15929" y="20816"/>
                  </a:lnTo>
                  <a:lnTo>
                    <a:pt x="15929" y="20575"/>
                  </a:lnTo>
                  <a:lnTo>
                    <a:pt x="15929" y="20333"/>
                  </a:lnTo>
                  <a:lnTo>
                    <a:pt x="15869" y="20152"/>
                  </a:lnTo>
                  <a:lnTo>
                    <a:pt x="15748" y="19911"/>
                  </a:lnTo>
                  <a:lnTo>
                    <a:pt x="15627" y="19730"/>
                  </a:lnTo>
                  <a:lnTo>
                    <a:pt x="15446" y="19609"/>
                  </a:lnTo>
                  <a:lnTo>
                    <a:pt x="15205" y="19489"/>
                  </a:lnTo>
                  <a:lnTo>
                    <a:pt x="15024" y="19428"/>
                  </a:lnTo>
                  <a:close/>
                  <a:moveTo>
                    <a:pt x="20333" y="19428"/>
                  </a:moveTo>
                  <a:lnTo>
                    <a:pt x="20152" y="19489"/>
                  </a:lnTo>
                  <a:lnTo>
                    <a:pt x="19911" y="19609"/>
                  </a:lnTo>
                  <a:lnTo>
                    <a:pt x="19730" y="19730"/>
                  </a:lnTo>
                  <a:lnTo>
                    <a:pt x="19609" y="19911"/>
                  </a:lnTo>
                  <a:lnTo>
                    <a:pt x="19489" y="20152"/>
                  </a:lnTo>
                  <a:lnTo>
                    <a:pt x="19428" y="20333"/>
                  </a:lnTo>
                  <a:lnTo>
                    <a:pt x="19428" y="20575"/>
                  </a:lnTo>
                  <a:lnTo>
                    <a:pt x="19428" y="20816"/>
                  </a:lnTo>
                  <a:lnTo>
                    <a:pt x="19489" y="20997"/>
                  </a:lnTo>
                  <a:lnTo>
                    <a:pt x="19609" y="21238"/>
                  </a:lnTo>
                  <a:lnTo>
                    <a:pt x="19730" y="21419"/>
                  </a:lnTo>
                  <a:lnTo>
                    <a:pt x="19911" y="21540"/>
                  </a:lnTo>
                  <a:lnTo>
                    <a:pt x="20152" y="21661"/>
                  </a:lnTo>
                  <a:lnTo>
                    <a:pt x="20333" y="21721"/>
                  </a:lnTo>
                  <a:lnTo>
                    <a:pt x="20816" y="21721"/>
                  </a:lnTo>
                  <a:lnTo>
                    <a:pt x="20997" y="21661"/>
                  </a:lnTo>
                  <a:lnTo>
                    <a:pt x="21239" y="21540"/>
                  </a:lnTo>
                  <a:lnTo>
                    <a:pt x="21420" y="21419"/>
                  </a:lnTo>
                  <a:lnTo>
                    <a:pt x="21540" y="21238"/>
                  </a:lnTo>
                  <a:lnTo>
                    <a:pt x="21661" y="20997"/>
                  </a:lnTo>
                  <a:lnTo>
                    <a:pt x="21721" y="20816"/>
                  </a:lnTo>
                  <a:lnTo>
                    <a:pt x="21721" y="20575"/>
                  </a:lnTo>
                  <a:lnTo>
                    <a:pt x="21721" y="20333"/>
                  </a:lnTo>
                  <a:lnTo>
                    <a:pt x="21661" y="20152"/>
                  </a:lnTo>
                  <a:lnTo>
                    <a:pt x="21540" y="19911"/>
                  </a:lnTo>
                  <a:lnTo>
                    <a:pt x="21420" y="19730"/>
                  </a:lnTo>
                  <a:lnTo>
                    <a:pt x="21239" y="19609"/>
                  </a:lnTo>
                  <a:lnTo>
                    <a:pt x="20997" y="19489"/>
                  </a:lnTo>
                  <a:lnTo>
                    <a:pt x="20816" y="19428"/>
                  </a:lnTo>
                  <a:close/>
                  <a:moveTo>
                    <a:pt x="26126" y="19428"/>
                  </a:moveTo>
                  <a:lnTo>
                    <a:pt x="25945" y="19489"/>
                  </a:lnTo>
                  <a:lnTo>
                    <a:pt x="25703" y="19609"/>
                  </a:lnTo>
                  <a:lnTo>
                    <a:pt x="25522" y="19730"/>
                  </a:lnTo>
                  <a:lnTo>
                    <a:pt x="25402" y="19911"/>
                  </a:lnTo>
                  <a:lnTo>
                    <a:pt x="25281" y="20152"/>
                  </a:lnTo>
                  <a:lnTo>
                    <a:pt x="25221" y="20333"/>
                  </a:lnTo>
                  <a:lnTo>
                    <a:pt x="25221" y="20575"/>
                  </a:lnTo>
                  <a:lnTo>
                    <a:pt x="25221" y="20816"/>
                  </a:lnTo>
                  <a:lnTo>
                    <a:pt x="25281" y="20997"/>
                  </a:lnTo>
                  <a:lnTo>
                    <a:pt x="25402" y="21238"/>
                  </a:lnTo>
                  <a:lnTo>
                    <a:pt x="25522" y="21419"/>
                  </a:lnTo>
                  <a:lnTo>
                    <a:pt x="25703" y="21540"/>
                  </a:lnTo>
                  <a:lnTo>
                    <a:pt x="25945" y="21661"/>
                  </a:lnTo>
                  <a:lnTo>
                    <a:pt x="26126" y="21721"/>
                  </a:lnTo>
                  <a:lnTo>
                    <a:pt x="26608" y="21721"/>
                  </a:lnTo>
                  <a:lnTo>
                    <a:pt x="26789" y="21661"/>
                  </a:lnTo>
                  <a:lnTo>
                    <a:pt x="27031" y="21540"/>
                  </a:lnTo>
                  <a:lnTo>
                    <a:pt x="27212" y="21419"/>
                  </a:lnTo>
                  <a:lnTo>
                    <a:pt x="27332" y="21238"/>
                  </a:lnTo>
                  <a:lnTo>
                    <a:pt x="27453" y="20997"/>
                  </a:lnTo>
                  <a:lnTo>
                    <a:pt x="27513" y="20816"/>
                  </a:lnTo>
                  <a:lnTo>
                    <a:pt x="27513" y="20575"/>
                  </a:lnTo>
                  <a:lnTo>
                    <a:pt x="27513" y="20333"/>
                  </a:lnTo>
                  <a:lnTo>
                    <a:pt x="27453" y="20152"/>
                  </a:lnTo>
                  <a:lnTo>
                    <a:pt x="27332" y="19911"/>
                  </a:lnTo>
                  <a:lnTo>
                    <a:pt x="27212" y="19730"/>
                  </a:lnTo>
                  <a:lnTo>
                    <a:pt x="27031" y="19609"/>
                  </a:lnTo>
                  <a:lnTo>
                    <a:pt x="26789" y="19489"/>
                  </a:lnTo>
                  <a:lnTo>
                    <a:pt x="26608" y="19428"/>
                  </a:lnTo>
                  <a:close/>
                  <a:moveTo>
                    <a:pt x="31918" y="19428"/>
                  </a:moveTo>
                  <a:lnTo>
                    <a:pt x="31737" y="19489"/>
                  </a:lnTo>
                  <a:lnTo>
                    <a:pt x="31496" y="19609"/>
                  </a:lnTo>
                  <a:lnTo>
                    <a:pt x="31315" y="19730"/>
                  </a:lnTo>
                  <a:lnTo>
                    <a:pt x="31194" y="19911"/>
                  </a:lnTo>
                  <a:lnTo>
                    <a:pt x="31073" y="20152"/>
                  </a:lnTo>
                  <a:lnTo>
                    <a:pt x="31013" y="20333"/>
                  </a:lnTo>
                  <a:lnTo>
                    <a:pt x="31013" y="20575"/>
                  </a:lnTo>
                  <a:lnTo>
                    <a:pt x="31013" y="20816"/>
                  </a:lnTo>
                  <a:lnTo>
                    <a:pt x="31073" y="20997"/>
                  </a:lnTo>
                  <a:lnTo>
                    <a:pt x="31194" y="21238"/>
                  </a:lnTo>
                  <a:lnTo>
                    <a:pt x="31315" y="21419"/>
                  </a:lnTo>
                  <a:lnTo>
                    <a:pt x="31496" y="21540"/>
                  </a:lnTo>
                  <a:lnTo>
                    <a:pt x="31737" y="21661"/>
                  </a:lnTo>
                  <a:lnTo>
                    <a:pt x="31918" y="21721"/>
                  </a:lnTo>
                  <a:lnTo>
                    <a:pt x="32401" y="21721"/>
                  </a:lnTo>
                  <a:lnTo>
                    <a:pt x="32582" y="21661"/>
                  </a:lnTo>
                  <a:lnTo>
                    <a:pt x="32823" y="21540"/>
                  </a:lnTo>
                  <a:lnTo>
                    <a:pt x="33004" y="21419"/>
                  </a:lnTo>
                  <a:lnTo>
                    <a:pt x="33125" y="21238"/>
                  </a:lnTo>
                  <a:lnTo>
                    <a:pt x="33245" y="20997"/>
                  </a:lnTo>
                  <a:lnTo>
                    <a:pt x="33306" y="20816"/>
                  </a:lnTo>
                  <a:lnTo>
                    <a:pt x="33306" y="20575"/>
                  </a:lnTo>
                  <a:lnTo>
                    <a:pt x="33306" y="20333"/>
                  </a:lnTo>
                  <a:lnTo>
                    <a:pt x="33245" y="20152"/>
                  </a:lnTo>
                  <a:lnTo>
                    <a:pt x="33125" y="19911"/>
                  </a:lnTo>
                  <a:lnTo>
                    <a:pt x="33004" y="19730"/>
                  </a:lnTo>
                  <a:lnTo>
                    <a:pt x="32823" y="19609"/>
                  </a:lnTo>
                  <a:lnTo>
                    <a:pt x="32582" y="19489"/>
                  </a:lnTo>
                  <a:lnTo>
                    <a:pt x="32401" y="19428"/>
                  </a:lnTo>
                  <a:close/>
                  <a:moveTo>
                    <a:pt x="37710" y="19428"/>
                  </a:moveTo>
                  <a:lnTo>
                    <a:pt x="37529" y="19489"/>
                  </a:lnTo>
                  <a:lnTo>
                    <a:pt x="37288" y="19609"/>
                  </a:lnTo>
                  <a:lnTo>
                    <a:pt x="37107" y="19730"/>
                  </a:lnTo>
                  <a:lnTo>
                    <a:pt x="36986" y="19911"/>
                  </a:lnTo>
                  <a:lnTo>
                    <a:pt x="36865" y="20152"/>
                  </a:lnTo>
                  <a:lnTo>
                    <a:pt x="36805" y="20333"/>
                  </a:lnTo>
                  <a:lnTo>
                    <a:pt x="36805" y="20575"/>
                  </a:lnTo>
                  <a:lnTo>
                    <a:pt x="36805" y="20816"/>
                  </a:lnTo>
                  <a:lnTo>
                    <a:pt x="36865" y="20997"/>
                  </a:lnTo>
                  <a:lnTo>
                    <a:pt x="36986" y="21238"/>
                  </a:lnTo>
                  <a:lnTo>
                    <a:pt x="37107" y="21419"/>
                  </a:lnTo>
                  <a:lnTo>
                    <a:pt x="37288" y="21540"/>
                  </a:lnTo>
                  <a:lnTo>
                    <a:pt x="37529" y="21661"/>
                  </a:lnTo>
                  <a:lnTo>
                    <a:pt x="37710" y="21721"/>
                  </a:lnTo>
                  <a:lnTo>
                    <a:pt x="38193" y="21721"/>
                  </a:lnTo>
                  <a:lnTo>
                    <a:pt x="38374" y="21661"/>
                  </a:lnTo>
                  <a:lnTo>
                    <a:pt x="38615" y="21540"/>
                  </a:lnTo>
                  <a:lnTo>
                    <a:pt x="38796" y="21419"/>
                  </a:lnTo>
                  <a:lnTo>
                    <a:pt x="38917" y="21238"/>
                  </a:lnTo>
                  <a:lnTo>
                    <a:pt x="39038" y="20997"/>
                  </a:lnTo>
                  <a:lnTo>
                    <a:pt x="39098" y="20816"/>
                  </a:lnTo>
                  <a:lnTo>
                    <a:pt x="39098" y="20575"/>
                  </a:lnTo>
                  <a:lnTo>
                    <a:pt x="39098" y="20333"/>
                  </a:lnTo>
                  <a:lnTo>
                    <a:pt x="39038" y="20152"/>
                  </a:lnTo>
                  <a:lnTo>
                    <a:pt x="38917" y="19911"/>
                  </a:lnTo>
                  <a:lnTo>
                    <a:pt x="38796" y="19730"/>
                  </a:lnTo>
                  <a:lnTo>
                    <a:pt x="38615" y="19609"/>
                  </a:lnTo>
                  <a:lnTo>
                    <a:pt x="38374" y="19489"/>
                  </a:lnTo>
                  <a:lnTo>
                    <a:pt x="38193" y="19428"/>
                  </a:lnTo>
                  <a:close/>
                  <a:moveTo>
                    <a:pt x="43502" y="19428"/>
                  </a:moveTo>
                  <a:lnTo>
                    <a:pt x="43321" y="19489"/>
                  </a:lnTo>
                  <a:lnTo>
                    <a:pt x="43080" y="19609"/>
                  </a:lnTo>
                  <a:lnTo>
                    <a:pt x="42899" y="19730"/>
                  </a:lnTo>
                  <a:lnTo>
                    <a:pt x="42778" y="19911"/>
                  </a:lnTo>
                  <a:lnTo>
                    <a:pt x="42658" y="20152"/>
                  </a:lnTo>
                  <a:lnTo>
                    <a:pt x="42597" y="20333"/>
                  </a:lnTo>
                  <a:lnTo>
                    <a:pt x="42597" y="20575"/>
                  </a:lnTo>
                  <a:lnTo>
                    <a:pt x="42597" y="20816"/>
                  </a:lnTo>
                  <a:lnTo>
                    <a:pt x="42658" y="20997"/>
                  </a:lnTo>
                  <a:lnTo>
                    <a:pt x="42778" y="21238"/>
                  </a:lnTo>
                  <a:lnTo>
                    <a:pt x="42899" y="21419"/>
                  </a:lnTo>
                  <a:lnTo>
                    <a:pt x="43080" y="21540"/>
                  </a:lnTo>
                  <a:lnTo>
                    <a:pt x="43321" y="21661"/>
                  </a:lnTo>
                  <a:lnTo>
                    <a:pt x="43502" y="21721"/>
                  </a:lnTo>
                  <a:lnTo>
                    <a:pt x="43985" y="21721"/>
                  </a:lnTo>
                  <a:lnTo>
                    <a:pt x="44166" y="21661"/>
                  </a:lnTo>
                  <a:lnTo>
                    <a:pt x="44407" y="21540"/>
                  </a:lnTo>
                  <a:lnTo>
                    <a:pt x="44588" y="21419"/>
                  </a:lnTo>
                  <a:lnTo>
                    <a:pt x="44709" y="21238"/>
                  </a:lnTo>
                  <a:lnTo>
                    <a:pt x="44830" y="20997"/>
                  </a:lnTo>
                  <a:lnTo>
                    <a:pt x="44890" y="20816"/>
                  </a:lnTo>
                  <a:lnTo>
                    <a:pt x="44890" y="20575"/>
                  </a:lnTo>
                  <a:lnTo>
                    <a:pt x="44890" y="20333"/>
                  </a:lnTo>
                  <a:lnTo>
                    <a:pt x="44830" y="20152"/>
                  </a:lnTo>
                  <a:lnTo>
                    <a:pt x="44709" y="19911"/>
                  </a:lnTo>
                  <a:lnTo>
                    <a:pt x="44588" y="19730"/>
                  </a:lnTo>
                  <a:lnTo>
                    <a:pt x="44407" y="19609"/>
                  </a:lnTo>
                  <a:lnTo>
                    <a:pt x="44166" y="19489"/>
                  </a:lnTo>
                  <a:lnTo>
                    <a:pt x="43985" y="19428"/>
                  </a:lnTo>
                  <a:close/>
                  <a:moveTo>
                    <a:pt x="49295" y="19428"/>
                  </a:moveTo>
                  <a:lnTo>
                    <a:pt x="49114" y="19489"/>
                  </a:lnTo>
                  <a:lnTo>
                    <a:pt x="48872" y="19609"/>
                  </a:lnTo>
                  <a:lnTo>
                    <a:pt x="48691" y="19730"/>
                  </a:lnTo>
                  <a:lnTo>
                    <a:pt x="48571" y="19911"/>
                  </a:lnTo>
                  <a:lnTo>
                    <a:pt x="48450" y="20152"/>
                  </a:lnTo>
                  <a:lnTo>
                    <a:pt x="48390" y="20333"/>
                  </a:lnTo>
                  <a:lnTo>
                    <a:pt x="48390" y="20575"/>
                  </a:lnTo>
                  <a:lnTo>
                    <a:pt x="48390" y="20816"/>
                  </a:lnTo>
                  <a:lnTo>
                    <a:pt x="48450" y="20997"/>
                  </a:lnTo>
                  <a:lnTo>
                    <a:pt x="48571" y="21238"/>
                  </a:lnTo>
                  <a:lnTo>
                    <a:pt x="48691" y="21419"/>
                  </a:lnTo>
                  <a:lnTo>
                    <a:pt x="48872" y="21540"/>
                  </a:lnTo>
                  <a:lnTo>
                    <a:pt x="49114" y="21661"/>
                  </a:lnTo>
                  <a:lnTo>
                    <a:pt x="49295" y="21721"/>
                  </a:lnTo>
                  <a:lnTo>
                    <a:pt x="49777" y="21721"/>
                  </a:lnTo>
                  <a:lnTo>
                    <a:pt x="49958" y="21661"/>
                  </a:lnTo>
                  <a:lnTo>
                    <a:pt x="50200" y="21540"/>
                  </a:lnTo>
                  <a:lnTo>
                    <a:pt x="50381" y="21419"/>
                  </a:lnTo>
                  <a:lnTo>
                    <a:pt x="50501" y="21238"/>
                  </a:lnTo>
                  <a:lnTo>
                    <a:pt x="50622" y="20997"/>
                  </a:lnTo>
                  <a:lnTo>
                    <a:pt x="50682" y="20816"/>
                  </a:lnTo>
                  <a:lnTo>
                    <a:pt x="50682" y="20575"/>
                  </a:lnTo>
                  <a:lnTo>
                    <a:pt x="50682" y="20333"/>
                  </a:lnTo>
                  <a:lnTo>
                    <a:pt x="50622" y="20152"/>
                  </a:lnTo>
                  <a:lnTo>
                    <a:pt x="50501" y="19911"/>
                  </a:lnTo>
                  <a:lnTo>
                    <a:pt x="50381" y="19730"/>
                  </a:lnTo>
                  <a:lnTo>
                    <a:pt x="50200" y="19609"/>
                  </a:lnTo>
                  <a:lnTo>
                    <a:pt x="49958" y="19489"/>
                  </a:lnTo>
                  <a:lnTo>
                    <a:pt x="49777" y="19428"/>
                  </a:lnTo>
                  <a:close/>
                  <a:moveTo>
                    <a:pt x="55087" y="19428"/>
                  </a:moveTo>
                  <a:lnTo>
                    <a:pt x="54906" y="19489"/>
                  </a:lnTo>
                  <a:lnTo>
                    <a:pt x="54665" y="19609"/>
                  </a:lnTo>
                  <a:lnTo>
                    <a:pt x="54483" y="19730"/>
                  </a:lnTo>
                  <a:lnTo>
                    <a:pt x="54363" y="19911"/>
                  </a:lnTo>
                  <a:lnTo>
                    <a:pt x="54242" y="20152"/>
                  </a:lnTo>
                  <a:lnTo>
                    <a:pt x="54182" y="20333"/>
                  </a:lnTo>
                  <a:lnTo>
                    <a:pt x="54182" y="20575"/>
                  </a:lnTo>
                  <a:lnTo>
                    <a:pt x="54182" y="20816"/>
                  </a:lnTo>
                  <a:lnTo>
                    <a:pt x="54242" y="20997"/>
                  </a:lnTo>
                  <a:lnTo>
                    <a:pt x="54363" y="21238"/>
                  </a:lnTo>
                  <a:lnTo>
                    <a:pt x="54483" y="21419"/>
                  </a:lnTo>
                  <a:lnTo>
                    <a:pt x="54665" y="21540"/>
                  </a:lnTo>
                  <a:lnTo>
                    <a:pt x="54906" y="21661"/>
                  </a:lnTo>
                  <a:lnTo>
                    <a:pt x="55087" y="21721"/>
                  </a:lnTo>
                  <a:lnTo>
                    <a:pt x="55570" y="21721"/>
                  </a:lnTo>
                  <a:lnTo>
                    <a:pt x="55751" y="21661"/>
                  </a:lnTo>
                  <a:lnTo>
                    <a:pt x="55992" y="21540"/>
                  </a:lnTo>
                  <a:lnTo>
                    <a:pt x="56173" y="21419"/>
                  </a:lnTo>
                  <a:lnTo>
                    <a:pt x="56294" y="21238"/>
                  </a:lnTo>
                  <a:lnTo>
                    <a:pt x="56414" y="20997"/>
                  </a:lnTo>
                  <a:lnTo>
                    <a:pt x="56475" y="20816"/>
                  </a:lnTo>
                  <a:lnTo>
                    <a:pt x="56475" y="20575"/>
                  </a:lnTo>
                  <a:lnTo>
                    <a:pt x="56475" y="20333"/>
                  </a:lnTo>
                  <a:lnTo>
                    <a:pt x="56414" y="20152"/>
                  </a:lnTo>
                  <a:lnTo>
                    <a:pt x="56294" y="19911"/>
                  </a:lnTo>
                  <a:lnTo>
                    <a:pt x="56173" y="19730"/>
                  </a:lnTo>
                  <a:lnTo>
                    <a:pt x="55992" y="19609"/>
                  </a:lnTo>
                  <a:lnTo>
                    <a:pt x="55751" y="19489"/>
                  </a:lnTo>
                  <a:lnTo>
                    <a:pt x="55570" y="19428"/>
                  </a:lnTo>
                  <a:close/>
                  <a:moveTo>
                    <a:pt x="60879" y="19428"/>
                  </a:moveTo>
                  <a:lnTo>
                    <a:pt x="60698" y="19489"/>
                  </a:lnTo>
                  <a:lnTo>
                    <a:pt x="60457" y="19609"/>
                  </a:lnTo>
                  <a:lnTo>
                    <a:pt x="60276" y="19730"/>
                  </a:lnTo>
                  <a:lnTo>
                    <a:pt x="60155" y="19911"/>
                  </a:lnTo>
                  <a:lnTo>
                    <a:pt x="60034" y="20152"/>
                  </a:lnTo>
                  <a:lnTo>
                    <a:pt x="59974" y="20333"/>
                  </a:lnTo>
                  <a:lnTo>
                    <a:pt x="59974" y="20575"/>
                  </a:lnTo>
                  <a:lnTo>
                    <a:pt x="59974" y="20816"/>
                  </a:lnTo>
                  <a:lnTo>
                    <a:pt x="60034" y="20997"/>
                  </a:lnTo>
                  <a:lnTo>
                    <a:pt x="60155" y="21238"/>
                  </a:lnTo>
                  <a:lnTo>
                    <a:pt x="60276" y="21419"/>
                  </a:lnTo>
                  <a:lnTo>
                    <a:pt x="60457" y="21540"/>
                  </a:lnTo>
                  <a:lnTo>
                    <a:pt x="60698" y="21661"/>
                  </a:lnTo>
                  <a:lnTo>
                    <a:pt x="60879" y="21721"/>
                  </a:lnTo>
                  <a:lnTo>
                    <a:pt x="61362" y="21721"/>
                  </a:lnTo>
                  <a:lnTo>
                    <a:pt x="61543" y="21661"/>
                  </a:lnTo>
                  <a:lnTo>
                    <a:pt x="61784" y="21540"/>
                  </a:lnTo>
                  <a:lnTo>
                    <a:pt x="61965" y="21419"/>
                  </a:lnTo>
                  <a:lnTo>
                    <a:pt x="62086" y="21238"/>
                  </a:lnTo>
                  <a:lnTo>
                    <a:pt x="62206" y="20997"/>
                  </a:lnTo>
                  <a:lnTo>
                    <a:pt x="62267" y="20816"/>
                  </a:lnTo>
                  <a:lnTo>
                    <a:pt x="62267" y="20575"/>
                  </a:lnTo>
                  <a:lnTo>
                    <a:pt x="62267" y="20333"/>
                  </a:lnTo>
                  <a:lnTo>
                    <a:pt x="62206" y="20152"/>
                  </a:lnTo>
                  <a:lnTo>
                    <a:pt x="62086" y="19911"/>
                  </a:lnTo>
                  <a:lnTo>
                    <a:pt x="61965" y="19730"/>
                  </a:lnTo>
                  <a:lnTo>
                    <a:pt x="61784" y="19609"/>
                  </a:lnTo>
                  <a:lnTo>
                    <a:pt x="61543" y="19489"/>
                  </a:lnTo>
                  <a:lnTo>
                    <a:pt x="61362" y="19428"/>
                  </a:lnTo>
                  <a:close/>
                  <a:moveTo>
                    <a:pt x="66671" y="19428"/>
                  </a:moveTo>
                  <a:lnTo>
                    <a:pt x="66490" y="19489"/>
                  </a:lnTo>
                  <a:lnTo>
                    <a:pt x="66249" y="19609"/>
                  </a:lnTo>
                  <a:lnTo>
                    <a:pt x="66068" y="19730"/>
                  </a:lnTo>
                  <a:lnTo>
                    <a:pt x="65947" y="19911"/>
                  </a:lnTo>
                  <a:lnTo>
                    <a:pt x="65827" y="20152"/>
                  </a:lnTo>
                  <a:lnTo>
                    <a:pt x="65766" y="20333"/>
                  </a:lnTo>
                  <a:lnTo>
                    <a:pt x="65766" y="20575"/>
                  </a:lnTo>
                  <a:lnTo>
                    <a:pt x="65766" y="20816"/>
                  </a:lnTo>
                  <a:lnTo>
                    <a:pt x="65827" y="20997"/>
                  </a:lnTo>
                  <a:lnTo>
                    <a:pt x="65947" y="21238"/>
                  </a:lnTo>
                  <a:lnTo>
                    <a:pt x="66068" y="21419"/>
                  </a:lnTo>
                  <a:lnTo>
                    <a:pt x="66249" y="21540"/>
                  </a:lnTo>
                  <a:lnTo>
                    <a:pt x="66490" y="21661"/>
                  </a:lnTo>
                  <a:lnTo>
                    <a:pt x="66671" y="21721"/>
                  </a:lnTo>
                  <a:lnTo>
                    <a:pt x="67154" y="21721"/>
                  </a:lnTo>
                  <a:lnTo>
                    <a:pt x="67335" y="21661"/>
                  </a:lnTo>
                  <a:lnTo>
                    <a:pt x="67576" y="21540"/>
                  </a:lnTo>
                  <a:lnTo>
                    <a:pt x="67757" y="21419"/>
                  </a:lnTo>
                  <a:lnTo>
                    <a:pt x="67878" y="21238"/>
                  </a:lnTo>
                  <a:lnTo>
                    <a:pt x="67999" y="20997"/>
                  </a:lnTo>
                  <a:lnTo>
                    <a:pt x="68059" y="20816"/>
                  </a:lnTo>
                  <a:lnTo>
                    <a:pt x="68059" y="20575"/>
                  </a:lnTo>
                  <a:lnTo>
                    <a:pt x="68059" y="20333"/>
                  </a:lnTo>
                  <a:lnTo>
                    <a:pt x="67999" y="20152"/>
                  </a:lnTo>
                  <a:lnTo>
                    <a:pt x="67878" y="19911"/>
                  </a:lnTo>
                  <a:lnTo>
                    <a:pt x="67757" y="19730"/>
                  </a:lnTo>
                  <a:lnTo>
                    <a:pt x="67576" y="19609"/>
                  </a:lnTo>
                  <a:lnTo>
                    <a:pt x="67335" y="19489"/>
                  </a:lnTo>
                  <a:lnTo>
                    <a:pt x="67154" y="19428"/>
                  </a:lnTo>
                  <a:close/>
                  <a:moveTo>
                    <a:pt x="5853" y="22324"/>
                  </a:moveTo>
                  <a:lnTo>
                    <a:pt x="5672" y="22385"/>
                  </a:lnTo>
                  <a:lnTo>
                    <a:pt x="5431" y="22505"/>
                  </a:lnTo>
                  <a:lnTo>
                    <a:pt x="5250" y="22626"/>
                  </a:lnTo>
                  <a:lnTo>
                    <a:pt x="5129" y="22807"/>
                  </a:lnTo>
                  <a:lnTo>
                    <a:pt x="5008" y="23048"/>
                  </a:lnTo>
                  <a:lnTo>
                    <a:pt x="4948" y="23229"/>
                  </a:lnTo>
                  <a:lnTo>
                    <a:pt x="4948" y="23471"/>
                  </a:lnTo>
                  <a:lnTo>
                    <a:pt x="4948" y="23712"/>
                  </a:lnTo>
                  <a:lnTo>
                    <a:pt x="5008" y="23893"/>
                  </a:lnTo>
                  <a:lnTo>
                    <a:pt x="5129" y="24135"/>
                  </a:lnTo>
                  <a:lnTo>
                    <a:pt x="5250" y="24316"/>
                  </a:lnTo>
                  <a:lnTo>
                    <a:pt x="5431" y="24436"/>
                  </a:lnTo>
                  <a:lnTo>
                    <a:pt x="5672" y="24557"/>
                  </a:lnTo>
                  <a:lnTo>
                    <a:pt x="5853" y="24617"/>
                  </a:lnTo>
                  <a:lnTo>
                    <a:pt x="6336" y="24617"/>
                  </a:lnTo>
                  <a:lnTo>
                    <a:pt x="6517" y="24557"/>
                  </a:lnTo>
                  <a:lnTo>
                    <a:pt x="6758" y="24436"/>
                  </a:lnTo>
                  <a:lnTo>
                    <a:pt x="6939" y="24316"/>
                  </a:lnTo>
                  <a:lnTo>
                    <a:pt x="7060" y="24135"/>
                  </a:lnTo>
                  <a:lnTo>
                    <a:pt x="7180" y="23893"/>
                  </a:lnTo>
                  <a:lnTo>
                    <a:pt x="7241" y="23712"/>
                  </a:lnTo>
                  <a:lnTo>
                    <a:pt x="7241" y="23471"/>
                  </a:lnTo>
                  <a:lnTo>
                    <a:pt x="7241" y="23229"/>
                  </a:lnTo>
                  <a:lnTo>
                    <a:pt x="7180" y="23048"/>
                  </a:lnTo>
                  <a:lnTo>
                    <a:pt x="7060" y="22807"/>
                  </a:lnTo>
                  <a:lnTo>
                    <a:pt x="6939" y="22626"/>
                  </a:lnTo>
                  <a:lnTo>
                    <a:pt x="6758" y="22505"/>
                  </a:lnTo>
                  <a:lnTo>
                    <a:pt x="6517" y="22385"/>
                  </a:lnTo>
                  <a:lnTo>
                    <a:pt x="6336" y="22324"/>
                  </a:lnTo>
                  <a:close/>
                  <a:moveTo>
                    <a:pt x="11645" y="22324"/>
                  </a:moveTo>
                  <a:lnTo>
                    <a:pt x="11464" y="22385"/>
                  </a:lnTo>
                  <a:lnTo>
                    <a:pt x="11223" y="22505"/>
                  </a:lnTo>
                  <a:lnTo>
                    <a:pt x="11042" y="22626"/>
                  </a:lnTo>
                  <a:lnTo>
                    <a:pt x="10921" y="22807"/>
                  </a:lnTo>
                  <a:lnTo>
                    <a:pt x="10800" y="23048"/>
                  </a:lnTo>
                  <a:lnTo>
                    <a:pt x="10740" y="23229"/>
                  </a:lnTo>
                  <a:lnTo>
                    <a:pt x="10740" y="23471"/>
                  </a:lnTo>
                  <a:lnTo>
                    <a:pt x="10740" y="23712"/>
                  </a:lnTo>
                  <a:lnTo>
                    <a:pt x="10800" y="23893"/>
                  </a:lnTo>
                  <a:lnTo>
                    <a:pt x="10921" y="24135"/>
                  </a:lnTo>
                  <a:lnTo>
                    <a:pt x="11042" y="24316"/>
                  </a:lnTo>
                  <a:lnTo>
                    <a:pt x="11223" y="24436"/>
                  </a:lnTo>
                  <a:lnTo>
                    <a:pt x="11464" y="24557"/>
                  </a:lnTo>
                  <a:lnTo>
                    <a:pt x="11645" y="24617"/>
                  </a:lnTo>
                  <a:lnTo>
                    <a:pt x="12128" y="24617"/>
                  </a:lnTo>
                  <a:lnTo>
                    <a:pt x="12309" y="24557"/>
                  </a:lnTo>
                  <a:lnTo>
                    <a:pt x="12550" y="24436"/>
                  </a:lnTo>
                  <a:lnTo>
                    <a:pt x="12731" y="24316"/>
                  </a:lnTo>
                  <a:lnTo>
                    <a:pt x="12852" y="24135"/>
                  </a:lnTo>
                  <a:lnTo>
                    <a:pt x="12973" y="23893"/>
                  </a:lnTo>
                  <a:lnTo>
                    <a:pt x="13033" y="23712"/>
                  </a:lnTo>
                  <a:lnTo>
                    <a:pt x="13033" y="23471"/>
                  </a:lnTo>
                  <a:lnTo>
                    <a:pt x="13033" y="23229"/>
                  </a:lnTo>
                  <a:lnTo>
                    <a:pt x="12973" y="23048"/>
                  </a:lnTo>
                  <a:lnTo>
                    <a:pt x="12852" y="22807"/>
                  </a:lnTo>
                  <a:lnTo>
                    <a:pt x="12731" y="22626"/>
                  </a:lnTo>
                  <a:lnTo>
                    <a:pt x="12550" y="22505"/>
                  </a:lnTo>
                  <a:lnTo>
                    <a:pt x="12309" y="22385"/>
                  </a:lnTo>
                  <a:lnTo>
                    <a:pt x="12128" y="22324"/>
                  </a:lnTo>
                  <a:close/>
                  <a:moveTo>
                    <a:pt x="17437" y="22324"/>
                  </a:moveTo>
                  <a:lnTo>
                    <a:pt x="17256" y="22385"/>
                  </a:lnTo>
                  <a:lnTo>
                    <a:pt x="17015" y="22505"/>
                  </a:lnTo>
                  <a:lnTo>
                    <a:pt x="16834" y="22626"/>
                  </a:lnTo>
                  <a:lnTo>
                    <a:pt x="16713" y="22807"/>
                  </a:lnTo>
                  <a:lnTo>
                    <a:pt x="16593" y="23048"/>
                  </a:lnTo>
                  <a:lnTo>
                    <a:pt x="16532" y="23229"/>
                  </a:lnTo>
                  <a:lnTo>
                    <a:pt x="16532" y="23471"/>
                  </a:lnTo>
                  <a:lnTo>
                    <a:pt x="16532" y="23712"/>
                  </a:lnTo>
                  <a:lnTo>
                    <a:pt x="16593" y="23893"/>
                  </a:lnTo>
                  <a:lnTo>
                    <a:pt x="16713" y="24135"/>
                  </a:lnTo>
                  <a:lnTo>
                    <a:pt x="16834" y="24316"/>
                  </a:lnTo>
                  <a:lnTo>
                    <a:pt x="17015" y="24436"/>
                  </a:lnTo>
                  <a:lnTo>
                    <a:pt x="17256" y="24557"/>
                  </a:lnTo>
                  <a:lnTo>
                    <a:pt x="17437" y="24617"/>
                  </a:lnTo>
                  <a:lnTo>
                    <a:pt x="17920" y="24617"/>
                  </a:lnTo>
                  <a:lnTo>
                    <a:pt x="18101" y="24557"/>
                  </a:lnTo>
                  <a:lnTo>
                    <a:pt x="18342" y="24436"/>
                  </a:lnTo>
                  <a:lnTo>
                    <a:pt x="18523" y="24316"/>
                  </a:lnTo>
                  <a:lnTo>
                    <a:pt x="18644" y="24135"/>
                  </a:lnTo>
                  <a:lnTo>
                    <a:pt x="18765" y="23893"/>
                  </a:lnTo>
                  <a:lnTo>
                    <a:pt x="18825" y="23712"/>
                  </a:lnTo>
                  <a:lnTo>
                    <a:pt x="18825" y="23471"/>
                  </a:lnTo>
                  <a:lnTo>
                    <a:pt x="18825" y="23229"/>
                  </a:lnTo>
                  <a:lnTo>
                    <a:pt x="18765" y="23048"/>
                  </a:lnTo>
                  <a:lnTo>
                    <a:pt x="18644" y="22807"/>
                  </a:lnTo>
                  <a:lnTo>
                    <a:pt x="18523" y="22626"/>
                  </a:lnTo>
                  <a:lnTo>
                    <a:pt x="18342" y="22505"/>
                  </a:lnTo>
                  <a:lnTo>
                    <a:pt x="18101" y="22385"/>
                  </a:lnTo>
                  <a:lnTo>
                    <a:pt x="17920" y="22324"/>
                  </a:lnTo>
                  <a:close/>
                  <a:moveTo>
                    <a:pt x="23230" y="22324"/>
                  </a:moveTo>
                  <a:lnTo>
                    <a:pt x="23049" y="22385"/>
                  </a:lnTo>
                  <a:lnTo>
                    <a:pt x="22807" y="22505"/>
                  </a:lnTo>
                  <a:lnTo>
                    <a:pt x="22626" y="22626"/>
                  </a:lnTo>
                  <a:lnTo>
                    <a:pt x="22506" y="22807"/>
                  </a:lnTo>
                  <a:lnTo>
                    <a:pt x="22385" y="23048"/>
                  </a:lnTo>
                  <a:lnTo>
                    <a:pt x="22325" y="23229"/>
                  </a:lnTo>
                  <a:lnTo>
                    <a:pt x="22325" y="23471"/>
                  </a:lnTo>
                  <a:lnTo>
                    <a:pt x="22325" y="23712"/>
                  </a:lnTo>
                  <a:lnTo>
                    <a:pt x="22385" y="23893"/>
                  </a:lnTo>
                  <a:lnTo>
                    <a:pt x="22506" y="24135"/>
                  </a:lnTo>
                  <a:lnTo>
                    <a:pt x="22626" y="24316"/>
                  </a:lnTo>
                  <a:lnTo>
                    <a:pt x="22807" y="24436"/>
                  </a:lnTo>
                  <a:lnTo>
                    <a:pt x="23049" y="24557"/>
                  </a:lnTo>
                  <a:lnTo>
                    <a:pt x="23230" y="24617"/>
                  </a:lnTo>
                  <a:lnTo>
                    <a:pt x="23712" y="24617"/>
                  </a:lnTo>
                  <a:lnTo>
                    <a:pt x="23893" y="24557"/>
                  </a:lnTo>
                  <a:lnTo>
                    <a:pt x="24135" y="24436"/>
                  </a:lnTo>
                  <a:lnTo>
                    <a:pt x="24316" y="24316"/>
                  </a:lnTo>
                  <a:lnTo>
                    <a:pt x="24436" y="24135"/>
                  </a:lnTo>
                  <a:lnTo>
                    <a:pt x="24557" y="23893"/>
                  </a:lnTo>
                  <a:lnTo>
                    <a:pt x="24617" y="23712"/>
                  </a:lnTo>
                  <a:lnTo>
                    <a:pt x="24617" y="23471"/>
                  </a:lnTo>
                  <a:lnTo>
                    <a:pt x="24617" y="23229"/>
                  </a:lnTo>
                  <a:lnTo>
                    <a:pt x="24557" y="23048"/>
                  </a:lnTo>
                  <a:lnTo>
                    <a:pt x="24436" y="22807"/>
                  </a:lnTo>
                  <a:lnTo>
                    <a:pt x="24316" y="22626"/>
                  </a:lnTo>
                  <a:lnTo>
                    <a:pt x="24135" y="22505"/>
                  </a:lnTo>
                  <a:lnTo>
                    <a:pt x="23893" y="22385"/>
                  </a:lnTo>
                  <a:lnTo>
                    <a:pt x="23712" y="22324"/>
                  </a:lnTo>
                  <a:close/>
                  <a:moveTo>
                    <a:pt x="29022" y="22324"/>
                  </a:moveTo>
                  <a:lnTo>
                    <a:pt x="28841" y="22385"/>
                  </a:lnTo>
                  <a:lnTo>
                    <a:pt x="28599" y="22505"/>
                  </a:lnTo>
                  <a:lnTo>
                    <a:pt x="28418" y="22626"/>
                  </a:lnTo>
                  <a:lnTo>
                    <a:pt x="28298" y="22807"/>
                  </a:lnTo>
                  <a:lnTo>
                    <a:pt x="28177" y="23048"/>
                  </a:lnTo>
                  <a:lnTo>
                    <a:pt x="28117" y="23229"/>
                  </a:lnTo>
                  <a:lnTo>
                    <a:pt x="28117" y="23471"/>
                  </a:lnTo>
                  <a:lnTo>
                    <a:pt x="28117" y="23712"/>
                  </a:lnTo>
                  <a:lnTo>
                    <a:pt x="28177" y="23893"/>
                  </a:lnTo>
                  <a:lnTo>
                    <a:pt x="28298" y="24135"/>
                  </a:lnTo>
                  <a:lnTo>
                    <a:pt x="28418" y="24316"/>
                  </a:lnTo>
                  <a:lnTo>
                    <a:pt x="28599" y="24436"/>
                  </a:lnTo>
                  <a:lnTo>
                    <a:pt x="28841" y="24557"/>
                  </a:lnTo>
                  <a:lnTo>
                    <a:pt x="29022" y="24617"/>
                  </a:lnTo>
                  <a:lnTo>
                    <a:pt x="29505" y="24617"/>
                  </a:lnTo>
                  <a:lnTo>
                    <a:pt x="29686" y="24557"/>
                  </a:lnTo>
                  <a:lnTo>
                    <a:pt x="29927" y="24436"/>
                  </a:lnTo>
                  <a:lnTo>
                    <a:pt x="30108" y="24316"/>
                  </a:lnTo>
                  <a:lnTo>
                    <a:pt x="30229" y="24135"/>
                  </a:lnTo>
                  <a:lnTo>
                    <a:pt x="30349" y="23893"/>
                  </a:lnTo>
                  <a:lnTo>
                    <a:pt x="30410" y="23712"/>
                  </a:lnTo>
                  <a:lnTo>
                    <a:pt x="30410" y="23471"/>
                  </a:lnTo>
                  <a:lnTo>
                    <a:pt x="30410" y="23229"/>
                  </a:lnTo>
                  <a:lnTo>
                    <a:pt x="30349" y="23048"/>
                  </a:lnTo>
                  <a:lnTo>
                    <a:pt x="30229" y="22807"/>
                  </a:lnTo>
                  <a:lnTo>
                    <a:pt x="30108" y="22626"/>
                  </a:lnTo>
                  <a:lnTo>
                    <a:pt x="29927" y="22505"/>
                  </a:lnTo>
                  <a:lnTo>
                    <a:pt x="29686" y="22385"/>
                  </a:lnTo>
                  <a:lnTo>
                    <a:pt x="29505" y="22324"/>
                  </a:lnTo>
                  <a:close/>
                  <a:moveTo>
                    <a:pt x="34814" y="22324"/>
                  </a:moveTo>
                  <a:lnTo>
                    <a:pt x="34633" y="22385"/>
                  </a:lnTo>
                  <a:lnTo>
                    <a:pt x="34392" y="22505"/>
                  </a:lnTo>
                  <a:lnTo>
                    <a:pt x="34211" y="22626"/>
                  </a:lnTo>
                  <a:lnTo>
                    <a:pt x="34090" y="22807"/>
                  </a:lnTo>
                  <a:lnTo>
                    <a:pt x="33969" y="23048"/>
                  </a:lnTo>
                  <a:lnTo>
                    <a:pt x="33909" y="23229"/>
                  </a:lnTo>
                  <a:lnTo>
                    <a:pt x="33909" y="23471"/>
                  </a:lnTo>
                  <a:lnTo>
                    <a:pt x="33909" y="23712"/>
                  </a:lnTo>
                  <a:lnTo>
                    <a:pt x="33969" y="23893"/>
                  </a:lnTo>
                  <a:lnTo>
                    <a:pt x="34090" y="24135"/>
                  </a:lnTo>
                  <a:lnTo>
                    <a:pt x="34211" y="24316"/>
                  </a:lnTo>
                  <a:lnTo>
                    <a:pt x="34392" y="24436"/>
                  </a:lnTo>
                  <a:lnTo>
                    <a:pt x="34633" y="24557"/>
                  </a:lnTo>
                  <a:lnTo>
                    <a:pt x="34814" y="24617"/>
                  </a:lnTo>
                  <a:lnTo>
                    <a:pt x="35297" y="24617"/>
                  </a:lnTo>
                  <a:lnTo>
                    <a:pt x="35478" y="24557"/>
                  </a:lnTo>
                  <a:lnTo>
                    <a:pt x="35719" y="24436"/>
                  </a:lnTo>
                  <a:lnTo>
                    <a:pt x="35900" y="24316"/>
                  </a:lnTo>
                  <a:lnTo>
                    <a:pt x="36021" y="24135"/>
                  </a:lnTo>
                  <a:lnTo>
                    <a:pt x="36141" y="23893"/>
                  </a:lnTo>
                  <a:lnTo>
                    <a:pt x="36202" y="23712"/>
                  </a:lnTo>
                  <a:lnTo>
                    <a:pt x="36202" y="23471"/>
                  </a:lnTo>
                  <a:lnTo>
                    <a:pt x="36202" y="23229"/>
                  </a:lnTo>
                  <a:lnTo>
                    <a:pt x="36141" y="23048"/>
                  </a:lnTo>
                  <a:lnTo>
                    <a:pt x="36021" y="22807"/>
                  </a:lnTo>
                  <a:lnTo>
                    <a:pt x="35900" y="22626"/>
                  </a:lnTo>
                  <a:lnTo>
                    <a:pt x="35719" y="22505"/>
                  </a:lnTo>
                  <a:lnTo>
                    <a:pt x="35478" y="22385"/>
                  </a:lnTo>
                  <a:lnTo>
                    <a:pt x="35297" y="22324"/>
                  </a:lnTo>
                  <a:close/>
                  <a:moveTo>
                    <a:pt x="40606" y="22324"/>
                  </a:moveTo>
                  <a:lnTo>
                    <a:pt x="40425" y="22385"/>
                  </a:lnTo>
                  <a:lnTo>
                    <a:pt x="40184" y="22505"/>
                  </a:lnTo>
                  <a:lnTo>
                    <a:pt x="40003" y="22626"/>
                  </a:lnTo>
                  <a:lnTo>
                    <a:pt x="39882" y="22807"/>
                  </a:lnTo>
                  <a:lnTo>
                    <a:pt x="39762" y="23048"/>
                  </a:lnTo>
                  <a:lnTo>
                    <a:pt x="39701" y="23229"/>
                  </a:lnTo>
                  <a:lnTo>
                    <a:pt x="39701" y="23471"/>
                  </a:lnTo>
                  <a:lnTo>
                    <a:pt x="39701" y="23712"/>
                  </a:lnTo>
                  <a:lnTo>
                    <a:pt x="39762" y="23893"/>
                  </a:lnTo>
                  <a:lnTo>
                    <a:pt x="39882" y="24135"/>
                  </a:lnTo>
                  <a:lnTo>
                    <a:pt x="40003" y="24316"/>
                  </a:lnTo>
                  <a:lnTo>
                    <a:pt x="40184" y="24436"/>
                  </a:lnTo>
                  <a:lnTo>
                    <a:pt x="40425" y="24557"/>
                  </a:lnTo>
                  <a:lnTo>
                    <a:pt x="40606" y="24617"/>
                  </a:lnTo>
                  <a:lnTo>
                    <a:pt x="41089" y="24617"/>
                  </a:lnTo>
                  <a:lnTo>
                    <a:pt x="41270" y="24557"/>
                  </a:lnTo>
                  <a:lnTo>
                    <a:pt x="41511" y="24436"/>
                  </a:lnTo>
                  <a:lnTo>
                    <a:pt x="41692" y="24316"/>
                  </a:lnTo>
                  <a:lnTo>
                    <a:pt x="41813" y="24135"/>
                  </a:lnTo>
                  <a:lnTo>
                    <a:pt x="41934" y="23893"/>
                  </a:lnTo>
                  <a:lnTo>
                    <a:pt x="41994" y="23712"/>
                  </a:lnTo>
                  <a:lnTo>
                    <a:pt x="41994" y="23471"/>
                  </a:lnTo>
                  <a:lnTo>
                    <a:pt x="41994" y="23229"/>
                  </a:lnTo>
                  <a:lnTo>
                    <a:pt x="41934" y="23048"/>
                  </a:lnTo>
                  <a:lnTo>
                    <a:pt x="41813" y="22807"/>
                  </a:lnTo>
                  <a:lnTo>
                    <a:pt x="41692" y="22626"/>
                  </a:lnTo>
                  <a:lnTo>
                    <a:pt x="41511" y="22505"/>
                  </a:lnTo>
                  <a:lnTo>
                    <a:pt x="41270" y="22385"/>
                  </a:lnTo>
                  <a:lnTo>
                    <a:pt x="41089" y="22324"/>
                  </a:lnTo>
                  <a:close/>
                  <a:moveTo>
                    <a:pt x="46399" y="22324"/>
                  </a:moveTo>
                  <a:lnTo>
                    <a:pt x="46218" y="22385"/>
                  </a:lnTo>
                  <a:lnTo>
                    <a:pt x="45976" y="22505"/>
                  </a:lnTo>
                  <a:lnTo>
                    <a:pt x="45795" y="22626"/>
                  </a:lnTo>
                  <a:lnTo>
                    <a:pt x="45674" y="22807"/>
                  </a:lnTo>
                  <a:lnTo>
                    <a:pt x="45554" y="23048"/>
                  </a:lnTo>
                  <a:lnTo>
                    <a:pt x="45493" y="23229"/>
                  </a:lnTo>
                  <a:lnTo>
                    <a:pt x="45493" y="23471"/>
                  </a:lnTo>
                  <a:lnTo>
                    <a:pt x="45493" y="23712"/>
                  </a:lnTo>
                  <a:lnTo>
                    <a:pt x="45554" y="23893"/>
                  </a:lnTo>
                  <a:lnTo>
                    <a:pt x="45674" y="24135"/>
                  </a:lnTo>
                  <a:lnTo>
                    <a:pt x="45795" y="24316"/>
                  </a:lnTo>
                  <a:lnTo>
                    <a:pt x="45976" y="24436"/>
                  </a:lnTo>
                  <a:lnTo>
                    <a:pt x="46218" y="24557"/>
                  </a:lnTo>
                  <a:lnTo>
                    <a:pt x="46399" y="24617"/>
                  </a:lnTo>
                  <a:lnTo>
                    <a:pt x="46881" y="24617"/>
                  </a:lnTo>
                  <a:lnTo>
                    <a:pt x="47062" y="24557"/>
                  </a:lnTo>
                  <a:lnTo>
                    <a:pt x="47304" y="24436"/>
                  </a:lnTo>
                  <a:lnTo>
                    <a:pt x="47485" y="24316"/>
                  </a:lnTo>
                  <a:lnTo>
                    <a:pt x="47605" y="24135"/>
                  </a:lnTo>
                  <a:lnTo>
                    <a:pt x="47726" y="23893"/>
                  </a:lnTo>
                  <a:lnTo>
                    <a:pt x="47786" y="23712"/>
                  </a:lnTo>
                  <a:lnTo>
                    <a:pt x="47786" y="23471"/>
                  </a:lnTo>
                  <a:lnTo>
                    <a:pt x="47786" y="23229"/>
                  </a:lnTo>
                  <a:lnTo>
                    <a:pt x="47726" y="23048"/>
                  </a:lnTo>
                  <a:lnTo>
                    <a:pt x="47605" y="22807"/>
                  </a:lnTo>
                  <a:lnTo>
                    <a:pt x="47485" y="22626"/>
                  </a:lnTo>
                  <a:lnTo>
                    <a:pt x="47304" y="22505"/>
                  </a:lnTo>
                  <a:lnTo>
                    <a:pt x="47062" y="22385"/>
                  </a:lnTo>
                  <a:lnTo>
                    <a:pt x="46881" y="22324"/>
                  </a:lnTo>
                  <a:close/>
                  <a:moveTo>
                    <a:pt x="52191" y="22324"/>
                  </a:moveTo>
                  <a:lnTo>
                    <a:pt x="52010" y="22385"/>
                  </a:lnTo>
                  <a:lnTo>
                    <a:pt x="51768" y="22505"/>
                  </a:lnTo>
                  <a:lnTo>
                    <a:pt x="51587" y="22626"/>
                  </a:lnTo>
                  <a:lnTo>
                    <a:pt x="51467" y="22807"/>
                  </a:lnTo>
                  <a:lnTo>
                    <a:pt x="51346" y="23048"/>
                  </a:lnTo>
                  <a:lnTo>
                    <a:pt x="51286" y="23229"/>
                  </a:lnTo>
                  <a:lnTo>
                    <a:pt x="51286" y="23471"/>
                  </a:lnTo>
                  <a:lnTo>
                    <a:pt x="51286" y="23712"/>
                  </a:lnTo>
                  <a:lnTo>
                    <a:pt x="51346" y="23893"/>
                  </a:lnTo>
                  <a:lnTo>
                    <a:pt x="51467" y="24135"/>
                  </a:lnTo>
                  <a:lnTo>
                    <a:pt x="51587" y="24316"/>
                  </a:lnTo>
                  <a:lnTo>
                    <a:pt x="51768" y="24436"/>
                  </a:lnTo>
                  <a:lnTo>
                    <a:pt x="52010" y="24557"/>
                  </a:lnTo>
                  <a:lnTo>
                    <a:pt x="52191" y="24617"/>
                  </a:lnTo>
                  <a:lnTo>
                    <a:pt x="52673" y="24617"/>
                  </a:lnTo>
                  <a:lnTo>
                    <a:pt x="52854" y="24557"/>
                  </a:lnTo>
                  <a:lnTo>
                    <a:pt x="53096" y="24436"/>
                  </a:lnTo>
                  <a:lnTo>
                    <a:pt x="53277" y="24316"/>
                  </a:lnTo>
                  <a:lnTo>
                    <a:pt x="53397" y="24135"/>
                  </a:lnTo>
                  <a:lnTo>
                    <a:pt x="53518" y="23893"/>
                  </a:lnTo>
                  <a:lnTo>
                    <a:pt x="53578" y="23712"/>
                  </a:lnTo>
                  <a:lnTo>
                    <a:pt x="53578" y="23471"/>
                  </a:lnTo>
                  <a:lnTo>
                    <a:pt x="53578" y="23229"/>
                  </a:lnTo>
                  <a:lnTo>
                    <a:pt x="53518" y="23048"/>
                  </a:lnTo>
                  <a:lnTo>
                    <a:pt x="53397" y="22807"/>
                  </a:lnTo>
                  <a:lnTo>
                    <a:pt x="53277" y="22626"/>
                  </a:lnTo>
                  <a:lnTo>
                    <a:pt x="53096" y="22505"/>
                  </a:lnTo>
                  <a:lnTo>
                    <a:pt x="52854" y="22385"/>
                  </a:lnTo>
                  <a:lnTo>
                    <a:pt x="52673" y="22324"/>
                  </a:lnTo>
                  <a:close/>
                  <a:moveTo>
                    <a:pt x="57983" y="22324"/>
                  </a:moveTo>
                  <a:lnTo>
                    <a:pt x="57802" y="22385"/>
                  </a:lnTo>
                  <a:lnTo>
                    <a:pt x="57561" y="22505"/>
                  </a:lnTo>
                  <a:lnTo>
                    <a:pt x="57380" y="22626"/>
                  </a:lnTo>
                  <a:lnTo>
                    <a:pt x="57259" y="22807"/>
                  </a:lnTo>
                  <a:lnTo>
                    <a:pt x="57138" y="23048"/>
                  </a:lnTo>
                  <a:lnTo>
                    <a:pt x="57078" y="23229"/>
                  </a:lnTo>
                  <a:lnTo>
                    <a:pt x="57078" y="23471"/>
                  </a:lnTo>
                  <a:lnTo>
                    <a:pt x="57078" y="23712"/>
                  </a:lnTo>
                  <a:lnTo>
                    <a:pt x="57138" y="23893"/>
                  </a:lnTo>
                  <a:lnTo>
                    <a:pt x="57259" y="24135"/>
                  </a:lnTo>
                  <a:lnTo>
                    <a:pt x="57380" y="24316"/>
                  </a:lnTo>
                  <a:lnTo>
                    <a:pt x="57561" y="24436"/>
                  </a:lnTo>
                  <a:lnTo>
                    <a:pt x="57802" y="24557"/>
                  </a:lnTo>
                  <a:lnTo>
                    <a:pt x="57983" y="24617"/>
                  </a:lnTo>
                  <a:lnTo>
                    <a:pt x="58466" y="24617"/>
                  </a:lnTo>
                  <a:lnTo>
                    <a:pt x="58647" y="24557"/>
                  </a:lnTo>
                  <a:lnTo>
                    <a:pt x="58888" y="24436"/>
                  </a:lnTo>
                  <a:lnTo>
                    <a:pt x="59069" y="24316"/>
                  </a:lnTo>
                  <a:lnTo>
                    <a:pt x="59190" y="24135"/>
                  </a:lnTo>
                  <a:lnTo>
                    <a:pt x="59310" y="23893"/>
                  </a:lnTo>
                  <a:lnTo>
                    <a:pt x="59371" y="23712"/>
                  </a:lnTo>
                  <a:lnTo>
                    <a:pt x="59371" y="23471"/>
                  </a:lnTo>
                  <a:lnTo>
                    <a:pt x="59371" y="23229"/>
                  </a:lnTo>
                  <a:lnTo>
                    <a:pt x="59310" y="23048"/>
                  </a:lnTo>
                  <a:lnTo>
                    <a:pt x="59190" y="22807"/>
                  </a:lnTo>
                  <a:lnTo>
                    <a:pt x="59069" y="22626"/>
                  </a:lnTo>
                  <a:lnTo>
                    <a:pt x="58888" y="22505"/>
                  </a:lnTo>
                  <a:lnTo>
                    <a:pt x="58647" y="22385"/>
                  </a:lnTo>
                  <a:lnTo>
                    <a:pt x="58466" y="22324"/>
                  </a:lnTo>
                  <a:close/>
                  <a:moveTo>
                    <a:pt x="63775" y="22324"/>
                  </a:moveTo>
                  <a:lnTo>
                    <a:pt x="63594" y="22385"/>
                  </a:lnTo>
                  <a:lnTo>
                    <a:pt x="63353" y="22505"/>
                  </a:lnTo>
                  <a:lnTo>
                    <a:pt x="63172" y="22626"/>
                  </a:lnTo>
                  <a:lnTo>
                    <a:pt x="63051" y="22807"/>
                  </a:lnTo>
                  <a:lnTo>
                    <a:pt x="62931" y="23048"/>
                  </a:lnTo>
                  <a:lnTo>
                    <a:pt x="62870" y="23229"/>
                  </a:lnTo>
                  <a:lnTo>
                    <a:pt x="62870" y="23471"/>
                  </a:lnTo>
                  <a:lnTo>
                    <a:pt x="62870" y="23712"/>
                  </a:lnTo>
                  <a:lnTo>
                    <a:pt x="62931" y="23893"/>
                  </a:lnTo>
                  <a:lnTo>
                    <a:pt x="63051" y="24135"/>
                  </a:lnTo>
                  <a:lnTo>
                    <a:pt x="63172" y="24316"/>
                  </a:lnTo>
                  <a:lnTo>
                    <a:pt x="63353" y="24436"/>
                  </a:lnTo>
                  <a:lnTo>
                    <a:pt x="63594" y="24557"/>
                  </a:lnTo>
                  <a:lnTo>
                    <a:pt x="63775" y="24617"/>
                  </a:lnTo>
                  <a:lnTo>
                    <a:pt x="64258" y="24617"/>
                  </a:lnTo>
                  <a:lnTo>
                    <a:pt x="64439" y="24557"/>
                  </a:lnTo>
                  <a:lnTo>
                    <a:pt x="64680" y="24436"/>
                  </a:lnTo>
                  <a:lnTo>
                    <a:pt x="64861" y="24316"/>
                  </a:lnTo>
                  <a:lnTo>
                    <a:pt x="64982" y="24135"/>
                  </a:lnTo>
                  <a:lnTo>
                    <a:pt x="65103" y="23893"/>
                  </a:lnTo>
                  <a:lnTo>
                    <a:pt x="65163" y="23712"/>
                  </a:lnTo>
                  <a:lnTo>
                    <a:pt x="65163" y="23471"/>
                  </a:lnTo>
                  <a:lnTo>
                    <a:pt x="65163" y="23229"/>
                  </a:lnTo>
                  <a:lnTo>
                    <a:pt x="65103" y="23048"/>
                  </a:lnTo>
                  <a:lnTo>
                    <a:pt x="64982" y="22807"/>
                  </a:lnTo>
                  <a:lnTo>
                    <a:pt x="64861" y="22626"/>
                  </a:lnTo>
                  <a:lnTo>
                    <a:pt x="64680" y="22505"/>
                  </a:lnTo>
                  <a:lnTo>
                    <a:pt x="64439" y="22385"/>
                  </a:lnTo>
                  <a:lnTo>
                    <a:pt x="64258" y="22324"/>
                  </a:lnTo>
                  <a:close/>
                  <a:moveTo>
                    <a:pt x="69567" y="22324"/>
                  </a:moveTo>
                  <a:lnTo>
                    <a:pt x="69386" y="22385"/>
                  </a:lnTo>
                  <a:lnTo>
                    <a:pt x="69145" y="22505"/>
                  </a:lnTo>
                  <a:lnTo>
                    <a:pt x="68964" y="22626"/>
                  </a:lnTo>
                  <a:lnTo>
                    <a:pt x="68843" y="22807"/>
                  </a:lnTo>
                  <a:lnTo>
                    <a:pt x="68723" y="23048"/>
                  </a:lnTo>
                  <a:lnTo>
                    <a:pt x="68662" y="23229"/>
                  </a:lnTo>
                  <a:lnTo>
                    <a:pt x="68662" y="23471"/>
                  </a:lnTo>
                  <a:lnTo>
                    <a:pt x="68662" y="23712"/>
                  </a:lnTo>
                  <a:lnTo>
                    <a:pt x="68723" y="23893"/>
                  </a:lnTo>
                  <a:lnTo>
                    <a:pt x="68843" y="24135"/>
                  </a:lnTo>
                  <a:lnTo>
                    <a:pt x="68964" y="24316"/>
                  </a:lnTo>
                  <a:lnTo>
                    <a:pt x="69145" y="24436"/>
                  </a:lnTo>
                  <a:lnTo>
                    <a:pt x="69386" y="24557"/>
                  </a:lnTo>
                  <a:lnTo>
                    <a:pt x="69567" y="24617"/>
                  </a:lnTo>
                  <a:lnTo>
                    <a:pt x="70050" y="24617"/>
                  </a:lnTo>
                  <a:lnTo>
                    <a:pt x="70231" y="24557"/>
                  </a:lnTo>
                  <a:lnTo>
                    <a:pt x="70472" y="24436"/>
                  </a:lnTo>
                  <a:lnTo>
                    <a:pt x="70653" y="24316"/>
                  </a:lnTo>
                  <a:lnTo>
                    <a:pt x="70774" y="24135"/>
                  </a:lnTo>
                  <a:lnTo>
                    <a:pt x="70895" y="23893"/>
                  </a:lnTo>
                  <a:lnTo>
                    <a:pt x="70955" y="23712"/>
                  </a:lnTo>
                  <a:lnTo>
                    <a:pt x="70955" y="23471"/>
                  </a:lnTo>
                  <a:lnTo>
                    <a:pt x="70955" y="23229"/>
                  </a:lnTo>
                  <a:lnTo>
                    <a:pt x="70895" y="23048"/>
                  </a:lnTo>
                  <a:lnTo>
                    <a:pt x="70774" y="22807"/>
                  </a:lnTo>
                  <a:lnTo>
                    <a:pt x="70653" y="22626"/>
                  </a:lnTo>
                  <a:lnTo>
                    <a:pt x="70472" y="22505"/>
                  </a:lnTo>
                  <a:lnTo>
                    <a:pt x="70231" y="22385"/>
                  </a:lnTo>
                  <a:lnTo>
                    <a:pt x="70050" y="22324"/>
                  </a:lnTo>
                  <a:close/>
                  <a:moveTo>
                    <a:pt x="2896" y="25221"/>
                  </a:moveTo>
                  <a:lnTo>
                    <a:pt x="2655" y="25341"/>
                  </a:lnTo>
                  <a:lnTo>
                    <a:pt x="2414" y="25522"/>
                  </a:lnTo>
                  <a:lnTo>
                    <a:pt x="2233" y="25703"/>
                  </a:lnTo>
                  <a:lnTo>
                    <a:pt x="2112" y="26005"/>
                  </a:lnTo>
                  <a:lnTo>
                    <a:pt x="2052" y="26367"/>
                  </a:lnTo>
                  <a:lnTo>
                    <a:pt x="2052" y="26608"/>
                  </a:lnTo>
                  <a:lnTo>
                    <a:pt x="2112" y="26789"/>
                  </a:lnTo>
                  <a:lnTo>
                    <a:pt x="2233" y="27031"/>
                  </a:lnTo>
                  <a:lnTo>
                    <a:pt x="2353" y="27212"/>
                  </a:lnTo>
                  <a:lnTo>
                    <a:pt x="2534" y="27332"/>
                  </a:lnTo>
                  <a:lnTo>
                    <a:pt x="2776" y="27453"/>
                  </a:lnTo>
                  <a:lnTo>
                    <a:pt x="2957" y="27513"/>
                  </a:lnTo>
                  <a:lnTo>
                    <a:pt x="3439" y="27513"/>
                  </a:lnTo>
                  <a:lnTo>
                    <a:pt x="3620" y="27453"/>
                  </a:lnTo>
                  <a:lnTo>
                    <a:pt x="3862" y="27332"/>
                  </a:lnTo>
                  <a:lnTo>
                    <a:pt x="4043" y="27212"/>
                  </a:lnTo>
                  <a:lnTo>
                    <a:pt x="4164" y="27031"/>
                  </a:lnTo>
                  <a:lnTo>
                    <a:pt x="4284" y="26789"/>
                  </a:lnTo>
                  <a:lnTo>
                    <a:pt x="4345" y="26608"/>
                  </a:lnTo>
                  <a:lnTo>
                    <a:pt x="4345" y="26367"/>
                  </a:lnTo>
                  <a:lnTo>
                    <a:pt x="4284" y="26005"/>
                  </a:lnTo>
                  <a:lnTo>
                    <a:pt x="4164" y="25703"/>
                  </a:lnTo>
                  <a:lnTo>
                    <a:pt x="3982" y="25522"/>
                  </a:lnTo>
                  <a:lnTo>
                    <a:pt x="3741" y="25341"/>
                  </a:lnTo>
                  <a:lnTo>
                    <a:pt x="3500" y="25221"/>
                  </a:lnTo>
                  <a:close/>
                  <a:moveTo>
                    <a:pt x="8689" y="25221"/>
                  </a:moveTo>
                  <a:lnTo>
                    <a:pt x="8447" y="25341"/>
                  </a:lnTo>
                  <a:lnTo>
                    <a:pt x="8206" y="25522"/>
                  </a:lnTo>
                  <a:lnTo>
                    <a:pt x="8025" y="25703"/>
                  </a:lnTo>
                  <a:lnTo>
                    <a:pt x="7904" y="26005"/>
                  </a:lnTo>
                  <a:lnTo>
                    <a:pt x="7844" y="26367"/>
                  </a:lnTo>
                  <a:lnTo>
                    <a:pt x="7844" y="26608"/>
                  </a:lnTo>
                  <a:lnTo>
                    <a:pt x="7904" y="26789"/>
                  </a:lnTo>
                  <a:lnTo>
                    <a:pt x="8025" y="27031"/>
                  </a:lnTo>
                  <a:lnTo>
                    <a:pt x="8146" y="27212"/>
                  </a:lnTo>
                  <a:lnTo>
                    <a:pt x="8327" y="27332"/>
                  </a:lnTo>
                  <a:lnTo>
                    <a:pt x="8568" y="27453"/>
                  </a:lnTo>
                  <a:lnTo>
                    <a:pt x="8749" y="27513"/>
                  </a:lnTo>
                  <a:lnTo>
                    <a:pt x="9232" y="27513"/>
                  </a:lnTo>
                  <a:lnTo>
                    <a:pt x="9413" y="27453"/>
                  </a:lnTo>
                  <a:lnTo>
                    <a:pt x="9654" y="27332"/>
                  </a:lnTo>
                  <a:lnTo>
                    <a:pt x="9835" y="27212"/>
                  </a:lnTo>
                  <a:lnTo>
                    <a:pt x="9956" y="27031"/>
                  </a:lnTo>
                  <a:lnTo>
                    <a:pt x="10076" y="26789"/>
                  </a:lnTo>
                  <a:lnTo>
                    <a:pt x="10137" y="26608"/>
                  </a:lnTo>
                  <a:lnTo>
                    <a:pt x="10137" y="26367"/>
                  </a:lnTo>
                  <a:lnTo>
                    <a:pt x="10076" y="26005"/>
                  </a:lnTo>
                  <a:lnTo>
                    <a:pt x="9956" y="25703"/>
                  </a:lnTo>
                  <a:lnTo>
                    <a:pt x="9775" y="25522"/>
                  </a:lnTo>
                  <a:lnTo>
                    <a:pt x="9533" y="25341"/>
                  </a:lnTo>
                  <a:lnTo>
                    <a:pt x="9292" y="25221"/>
                  </a:lnTo>
                  <a:close/>
                  <a:moveTo>
                    <a:pt x="14481" y="25221"/>
                  </a:moveTo>
                  <a:lnTo>
                    <a:pt x="14240" y="25341"/>
                  </a:lnTo>
                  <a:lnTo>
                    <a:pt x="13998" y="25522"/>
                  </a:lnTo>
                  <a:lnTo>
                    <a:pt x="13817" y="25703"/>
                  </a:lnTo>
                  <a:lnTo>
                    <a:pt x="13697" y="26005"/>
                  </a:lnTo>
                  <a:lnTo>
                    <a:pt x="13636" y="26367"/>
                  </a:lnTo>
                  <a:lnTo>
                    <a:pt x="13636" y="26608"/>
                  </a:lnTo>
                  <a:lnTo>
                    <a:pt x="13697" y="26789"/>
                  </a:lnTo>
                  <a:lnTo>
                    <a:pt x="13817" y="27031"/>
                  </a:lnTo>
                  <a:lnTo>
                    <a:pt x="13938" y="27212"/>
                  </a:lnTo>
                  <a:lnTo>
                    <a:pt x="14119" y="27332"/>
                  </a:lnTo>
                  <a:lnTo>
                    <a:pt x="14360" y="27453"/>
                  </a:lnTo>
                  <a:lnTo>
                    <a:pt x="14541" y="27513"/>
                  </a:lnTo>
                  <a:lnTo>
                    <a:pt x="15024" y="27513"/>
                  </a:lnTo>
                  <a:lnTo>
                    <a:pt x="15205" y="27453"/>
                  </a:lnTo>
                  <a:lnTo>
                    <a:pt x="15446" y="27332"/>
                  </a:lnTo>
                  <a:lnTo>
                    <a:pt x="15627" y="27212"/>
                  </a:lnTo>
                  <a:lnTo>
                    <a:pt x="15748" y="27031"/>
                  </a:lnTo>
                  <a:lnTo>
                    <a:pt x="15869" y="26789"/>
                  </a:lnTo>
                  <a:lnTo>
                    <a:pt x="15929" y="26608"/>
                  </a:lnTo>
                  <a:lnTo>
                    <a:pt x="15929" y="26367"/>
                  </a:lnTo>
                  <a:lnTo>
                    <a:pt x="15869" y="26005"/>
                  </a:lnTo>
                  <a:lnTo>
                    <a:pt x="15748" y="25703"/>
                  </a:lnTo>
                  <a:lnTo>
                    <a:pt x="15567" y="25522"/>
                  </a:lnTo>
                  <a:lnTo>
                    <a:pt x="15326" y="25341"/>
                  </a:lnTo>
                  <a:lnTo>
                    <a:pt x="15084" y="25221"/>
                  </a:lnTo>
                  <a:close/>
                  <a:moveTo>
                    <a:pt x="20273" y="25221"/>
                  </a:moveTo>
                  <a:lnTo>
                    <a:pt x="20032" y="25341"/>
                  </a:lnTo>
                  <a:lnTo>
                    <a:pt x="19790" y="25522"/>
                  </a:lnTo>
                  <a:lnTo>
                    <a:pt x="19609" y="25703"/>
                  </a:lnTo>
                  <a:lnTo>
                    <a:pt x="19489" y="26005"/>
                  </a:lnTo>
                  <a:lnTo>
                    <a:pt x="19428" y="26367"/>
                  </a:lnTo>
                  <a:lnTo>
                    <a:pt x="19428" y="26608"/>
                  </a:lnTo>
                  <a:lnTo>
                    <a:pt x="19489" y="26789"/>
                  </a:lnTo>
                  <a:lnTo>
                    <a:pt x="19609" y="27031"/>
                  </a:lnTo>
                  <a:lnTo>
                    <a:pt x="19730" y="27212"/>
                  </a:lnTo>
                  <a:lnTo>
                    <a:pt x="19911" y="27332"/>
                  </a:lnTo>
                  <a:lnTo>
                    <a:pt x="20152" y="27453"/>
                  </a:lnTo>
                  <a:lnTo>
                    <a:pt x="20333" y="27513"/>
                  </a:lnTo>
                  <a:lnTo>
                    <a:pt x="20816" y="27513"/>
                  </a:lnTo>
                  <a:lnTo>
                    <a:pt x="20997" y="27453"/>
                  </a:lnTo>
                  <a:lnTo>
                    <a:pt x="21239" y="27332"/>
                  </a:lnTo>
                  <a:lnTo>
                    <a:pt x="21420" y="27212"/>
                  </a:lnTo>
                  <a:lnTo>
                    <a:pt x="21540" y="27031"/>
                  </a:lnTo>
                  <a:lnTo>
                    <a:pt x="21661" y="26789"/>
                  </a:lnTo>
                  <a:lnTo>
                    <a:pt x="21721" y="26608"/>
                  </a:lnTo>
                  <a:lnTo>
                    <a:pt x="21721" y="26367"/>
                  </a:lnTo>
                  <a:lnTo>
                    <a:pt x="21661" y="26005"/>
                  </a:lnTo>
                  <a:lnTo>
                    <a:pt x="21540" y="25703"/>
                  </a:lnTo>
                  <a:lnTo>
                    <a:pt x="21359" y="25522"/>
                  </a:lnTo>
                  <a:lnTo>
                    <a:pt x="21118" y="25341"/>
                  </a:lnTo>
                  <a:lnTo>
                    <a:pt x="20876" y="25221"/>
                  </a:lnTo>
                  <a:close/>
                  <a:moveTo>
                    <a:pt x="26065" y="25221"/>
                  </a:moveTo>
                  <a:lnTo>
                    <a:pt x="25824" y="25341"/>
                  </a:lnTo>
                  <a:lnTo>
                    <a:pt x="25583" y="25522"/>
                  </a:lnTo>
                  <a:lnTo>
                    <a:pt x="25402" y="25703"/>
                  </a:lnTo>
                  <a:lnTo>
                    <a:pt x="25281" y="26005"/>
                  </a:lnTo>
                  <a:lnTo>
                    <a:pt x="25221" y="26367"/>
                  </a:lnTo>
                  <a:lnTo>
                    <a:pt x="25221" y="26608"/>
                  </a:lnTo>
                  <a:lnTo>
                    <a:pt x="25281" y="26789"/>
                  </a:lnTo>
                  <a:lnTo>
                    <a:pt x="25402" y="27031"/>
                  </a:lnTo>
                  <a:lnTo>
                    <a:pt x="25522" y="27212"/>
                  </a:lnTo>
                  <a:lnTo>
                    <a:pt x="25703" y="27332"/>
                  </a:lnTo>
                  <a:lnTo>
                    <a:pt x="25945" y="27453"/>
                  </a:lnTo>
                  <a:lnTo>
                    <a:pt x="26126" y="27513"/>
                  </a:lnTo>
                  <a:lnTo>
                    <a:pt x="26608" y="27513"/>
                  </a:lnTo>
                  <a:lnTo>
                    <a:pt x="26789" y="27453"/>
                  </a:lnTo>
                  <a:lnTo>
                    <a:pt x="27031" y="27332"/>
                  </a:lnTo>
                  <a:lnTo>
                    <a:pt x="27212" y="27212"/>
                  </a:lnTo>
                  <a:lnTo>
                    <a:pt x="27332" y="27031"/>
                  </a:lnTo>
                  <a:lnTo>
                    <a:pt x="27453" y="26789"/>
                  </a:lnTo>
                  <a:lnTo>
                    <a:pt x="27513" y="26608"/>
                  </a:lnTo>
                  <a:lnTo>
                    <a:pt x="27513" y="26367"/>
                  </a:lnTo>
                  <a:lnTo>
                    <a:pt x="27453" y="26005"/>
                  </a:lnTo>
                  <a:lnTo>
                    <a:pt x="27332" y="25703"/>
                  </a:lnTo>
                  <a:lnTo>
                    <a:pt x="27151" y="25522"/>
                  </a:lnTo>
                  <a:lnTo>
                    <a:pt x="26910" y="25341"/>
                  </a:lnTo>
                  <a:lnTo>
                    <a:pt x="26669" y="25221"/>
                  </a:lnTo>
                  <a:close/>
                  <a:moveTo>
                    <a:pt x="31858" y="25221"/>
                  </a:moveTo>
                  <a:lnTo>
                    <a:pt x="31616" y="25341"/>
                  </a:lnTo>
                  <a:lnTo>
                    <a:pt x="31375" y="25522"/>
                  </a:lnTo>
                  <a:lnTo>
                    <a:pt x="31194" y="25703"/>
                  </a:lnTo>
                  <a:lnTo>
                    <a:pt x="31073" y="26005"/>
                  </a:lnTo>
                  <a:lnTo>
                    <a:pt x="31013" y="26367"/>
                  </a:lnTo>
                  <a:lnTo>
                    <a:pt x="31013" y="26608"/>
                  </a:lnTo>
                  <a:lnTo>
                    <a:pt x="31073" y="26789"/>
                  </a:lnTo>
                  <a:lnTo>
                    <a:pt x="31194" y="27031"/>
                  </a:lnTo>
                  <a:lnTo>
                    <a:pt x="31315" y="27212"/>
                  </a:lnTo>
                  <a:lnTo>
                    <a:pt x="31496" y="27332"/>
                  </a:lnTo>
                  <a:lnTo>
                    <a:pt x="31737" y="27453"/>
                  </a:lnTo>
                  <a:lnTo>
                    <a:pt x="31918" y="27513"/>
                  </a:lnTo>
                  <a:lnTo>
                    <a:pt x="32401" y="27513"/>
                  </a:lnTo>
                  <a:lnTo>
                    <a:pt x="32582" y="27453"/>
                  </a:lnTo>
                  <a:lnTo>
                    <a:pt x="32823" y="27332"/>
                  </a:lnTo>
                  <a:lnTo>
                    <a:pt x="33004" y="27212"/>
                  </a:lnTo>
                  <a:lnTo>
                    <a:pt x="33125" y="27031"/>
                  </a:lnTo>
                  <a:lnTo>
                    <a:pt x="33245" y="26789"/>
                  </a:lnTo>
                  <a:lnTo>
                    <a:pt x="33306" y="26608"/>
                  </a:lnTo>
                  <a:lnTo>
                    <a:pt x="33306" y="26367"/>
                  </a:lnTo>
                  <a:lnTo>
                    <a:pt x="33245" y="26005"/>
                  </a:lnTo>
                  <a:lnTo>
                    <a:pt x="33125" y="25703"/>
                  </a:lnTo>
                  <a:lnTo>
                    <a:pt x="32944" y="25522"/>
                  </a:lnTo>
                  <a:lnTo>
                    <a:pt x="32702" y="25341"/>
                  </a:lnTo>
                  <a:lnTo>
                    <a:pt x="32461" y="25221"/>
                  </a:lnTo>
                  <a:close/>
                  <a:moveTo>
                    <a:pt x="37650" y="25221"/>
                  </a:moveTo>
                  <a:lnTo>
                    <a:pt x="37408" y="25341"/>
                  </a:lnTo>
                  <a:lnTo>
                    <a:pt x="37167" y="25522"/>
                  </a:lnTo>
                  <a:lnTo>
                    <a:pt x="36986" y="25703"/>
                  </a:lnTo>
                  <a:lnTo>
                    <a:pt x="36865" y="26005"/>
                  </a:lnTo>
                  <a:lnTo>
                    <a:pt x="36805" y="26367"/>
                  </a:lnTo>
                  <a:lnTo>
                    <a:pt x="36805" y="26608"/>
                  </a:lnTo>
                  <a:lnTo>
                    <a:pt x="36865" y="26789"/>
                  </a:lnTo>
                  <a:lnTo>
                    <a:pt x="36986" y="27031"/>
                  </a:lnTo>
                  <a:lnTo>
                    <a:pt x="37107" y="27212"/>
                  </a:lnTo>
                  <a:lnTo>
                    <a:pt x="37288" y="27332"/>
                  </a:lnTo>
                  <a:lnTo>
                    <a:pt x="37529" y="27453"/>
                  </a:lnTo>
                  <a:lnTo>
                    <a:pt x="37710" y="27513"/>
                  </a:lnTo>
                  <a:lnTo>
                    <a:pt x="38193" y="27513"/>
                  </a:lnTo>
                  <a:lnTo>
                    <a:pt x="38374" y="27453"/>
                  </a:lnTo>
                  <a:lnTo>
                    <a:pt x="38615" y="27332"/>
                  </a:lnTo>
                  <a:lnTo>
                    <a:pt x="38796" y="27212"/>
                  </a:lnTo>
                  <a:lnTo>
                    <a:pt x="38917" y="27031"/>
                  </a:lnTo>
                  <a:lnTo>
                    <a:pt x="39038" y="26789"/>
                  </a:lnTo>
                  <a:lnTo>
                    <a:pt x="39098" y="26608"/>
                  </a:lnTo>
                  <a:lnTo>
                    <a:pt x="39098" y="26367"/>
                  </a:lnTo>
                  <a:lnTo>
                    <a:pt x="39038" y="26005"/>
                  </a:lnTo>
                  <a:lnTo>
                    <a:pt x="38917" y="25703"/>
                  </a:lnTo>
                  <a:lnTo>
                    <a:pt x="38736" y="25522"/>
                  </a:lnTo>
                  <a:lnTo>
                    <a:pt x="38495" y="25341"/>
                  </a:lnTo>
                  <a:lnTo>
                    <a:pt x="38253" y="25221"/>
                  </a:lnTo>
                  <a:close/>
                  <a:moveTo>
                    <a:pt x="43442" y="25221"/>
                  </a:moveTo>
                  <a:lnTo>
                    <a:pt x="43201" y="25341"/>
                  </a:lnTo>
                  <a:lnTo>
                    <a:pt x="42959" y="25522"/>
                  </a:lnTo>
                  <a:lnTo>
                    <a:pt x="42778" y="25703"/>
                  </a:lnTo>
                  <a:lnTo>
                    <a:pt x="42658" y="26005"/>
                  </a:lnTo>
                  <a:lnTo>
                    <a:pt x="42597" y="26367"/>
                  </a:lnTo>
                  <a:lnTo>
                    <a:pt x="42597" y="26608"/>
                  </a:lnTo>
                  <a:lnTo>
                    <a:pt x="42658" y="26789"/>
                  </a:lnTo>
                  <a:lnTo>
                    <a:pt x="42778" y="27031"/>
                  </a:lnTo>
                  <a:lnTo>
                    <a:pt x="42899" y="27212"/>
                  </a:lnTo>
                  <a:lnTo>
                    <a:pt x="43080" y="27332"/>
                  </a:lnTo>
                  <a:lnTo>
                    <a:pt x="43321" y="27453"/>
                  </a:lnTo>
                  <a:lnTo>
                    <a:pt x="43502" y="27513"/>
                  </a:lnTo>
                  <a:lnTo>
                    <a:pt x="43985" y="27513"/>
                  </a:lnTo>
                  <a:lnTo>
                    <a:pt x="44166" y="27453"/>
                  </a:lnTo>
                  <a:lnTo>
                    <a:pt x="44407" y="27332"/>
                  </a:lnTo>
                  <a:lnTo>
                    <a:pt x="44588" y="27212"/>
                  </a:lnTo>
                  <a:lnTo>
                    <a:pt x="44709" y="27031"/>
                  </a:lnTo>
                  <a:lnTo>
                    <a:pt x="44830" y="26789"/>
                  </a:lnTo>
                  <a:lnTo>
                    <a:pt x="44890" y="26608"/>
                  </a:lnTo>
                  <a:lnTo>
                    <a:pt x="44890" y="26367"/>
                  </a:lnTo>
                  <a:lnTo>
                    <a:pt x="44830" y="26005"/>
                  </a:lnTo>
                  <a:lnTo>
                    <a:pt x="44709" y="25703"/>
                  </a:lnTo>
                  <a:lnTo>
                    <a:pt x="44528" y="25522"/>
                  </a:lnTo>
                  <a:lnTo>
                    <a:pt x="44287" y="25341"/>
                  </a:lnTo>
                  <a:lnTo>
                    <a:pt x="44045" y="25221"/>
                  </a:lnTo>
                  <a:close/>
                  <a:moveTo>
                    <a:pt x="49234" y="25221"/>
                  </a:moveTo>
                  <a:lnTo>
                    <a:pt x="48993" y="25341"/>
                  </a:lnTo>
                  <a:lnTo>
                    <a:pt x="48752" y="25522"/>
                  </a:lnTo>
                  <a:lnTo>
                    <a:pt x="48571" y="25703"/>
                  </a:lnTo>
                  <a:lnTo>
                    <a:pt x="48450" y="26005"/>
                  </a:lnTo>
                  <a:lnTo>
                    <a:pt x="48390" y="26367"/>
                  </a:lnTo>
                  <a:lnTo>
                    <a:pt x="48390" y="26608"/>
                  </a:lnTo>
                  <a:lnTo>
                    <a:pt x="48450" y="26789"/>
                  </a:lnTo>
                  <a:lnTo>
                    <a:pt x="48571" y="27031"/>
                  </a:lnTo>
                  <a:lnTo>
                    <a:pt x="48691" y="27212"/>
                  </a:lnTo>
                  <a:lnTo>
                    <a:pt x="48872" y="27332"/>
                  </a:lnTo>
                  <a:lnTo>
                    <a:pt x="49114" y="27453"/>
                  </a:lnTo>
                  <a:lnTo>
                    <a:pt x="49295" y="27513"/>
                  </a:lnTo>
                  <a:lnTo>
                    <a:pt x="49777" y="27513"/>
                  </a:lnTo>
                  <a:lnTo>
                    <a:pt x="49958" y="27453"/>
                  </a:lnTo>
                  <a:lnTo>
                    <a:pt x="50200" y="27332"/>
                  </a:lnTo>
                  <a:lnTo>
                    <a:pt x="50381" y="27212"/>
                  </a:lnTo>
                  <a:lnTo>
                    <a:pt x="50501" y="27031"/>
                  </a:lnTo>
                  <a:lnTo>
                    <a:pt x="50622" y="26789"/>
                  </a:lnTo>
                  <a:lnTo>
                    <a:pt x="50682" y="26608"/>
                  </a:lnTo>
                  <a:lnTo>
                    <a:pt x="50682" y="26367"/>
                  </a:lnTo>
                  <a:lnTo>
                    <a:pt x="50622" y="26005"/>
                  </a:lnTo>
                  <a:lnTo>
                    <a:pt x="50501" y="25703"/>
                  </a:lnTo>
                  <a:lnTo>
                    <a:pt x="50320" y="25522"/>
                  </a:lnTo>
                  <a:lnTo>
                    <a:pt x="50079" y="25341"/>
                  </a:lnTo>
                  <a:lnTo>
                    <a:pt x="49838" y="25221"/>
                  </a:lnTo>
                  <a:close/>
                  <a:moveTo>
                    <a:pt x="55027" y="25221"/>
                  </a:moveTo>
                  <a:lnTo>
                    <a:pt x="54785" y="25341"/>
                  </a:lnTo>
                  <a:lnTo>
                    <a:pt x="54544" y="25522"/>
                  </a:lnTo>
                  <a:lnTo>
                    <a:pt x="54363" y="25703"/>
                  </a:lnTo>
                  <a:lnTo>
                    <a:pt x="54242" y="26005"/>
                  </a:lnTo>
                  <a:lnTo>
                    <a:pt x="54182" y="26367"/>
                  </a:lnTo>
                  <a:lnTo>
                    <a:pt x="54182" y="26608"/>
                  </a:lnTo>
                  <a:lnTo>
                    <a:pt x="54242" y="26789"/>
                  </a:lnTo>
                  <a:lnTo>
                    <a:pt x="54363" y="27031"/>
                  </a:lnTo>
                  <a:lnTo>
                    <a:pt x="54483" y="27212"/>
                  </a:lnTo>
                  <a:lnTo>
                    <a:pt x="54665" y="27332"/>
                  </a:lnTo>
                  <a:lnTo>
                    <a:pt x="54906" y="27453"/>
                  </a:lnTo>
                  <a:lnTo>
                    <a:pt x="55087" y="27513"/>
                  </a:lnTo>
                  <a:lnTo>
                    <a:pt x="55570" y="27513"/>
                  </a:lnTo>
                  <a:lnTo>
                    <a:pt x="55751" y="27453"/>
                  </a:lnTo>
                  <a:lnTo>
                    <a:pt x="55992" y="27332"/>
                  </a:lnTo>
                  <a:lnTo>
                    <a:pt x="56173" y="27212"/>
                  </a:lnTo>
                  <a:lnTo>
                    <a:pt x="56294" y="27031"/>
                  </a:lnTo>
                  <a:lnTo>
                    <a:pt x="56414" y="26789"/>
                  </a:lnTo>
                  <a:lnTo>
                    <a:pt x="56475" y="26608"/>
                  </a:lnTo>
                  <a:lnTo>
                    <a:pt x="56475" y="26367"/>
                  </a:lnTo>
                  <a:lnTo>
                    <a:pt x="56414" y="26005"/>
                  </a:lnTo>
                  <a:lnTo>
                    <a:pt x="56294" y="25703"/>
                  </a:lnTo>
                  <a:lnTo>
                    <a:pt x="56113" y="25522"/>
                  </a:lnTo>
                  <a:lnTo>
                    <a:pt x="55871" y="25341"/>
                  </a:lnTo>
                  <a:lnTo>
                    <a:pt x="55630" y="25221"/>
                  </a:lnTo>
                  <a:close/>
                  <a:moveTo>
                    <a:pt x="60819" y="25221"/>
                  </a:moveTo>
                  <a:lnTo>
                    <a:pt x="60577" y="25341"/>
                  </a:lnTo>
                  <a:lnTo>
                    <a:pt x="60336" y="25522"/>
                  </a:lnTo>
                  <a:lnTo>
                    <a:pt x="60155" y="25703"/>
                  </a:lnTo>
                  <a:lnTo>
                    <a:pt x="60034" y="26005"/>
                  </a:lnTo>
                  <a:lnTo>
                    <a:pt x="59974" y="26367"/>
                  </a:lnTo>
                  <a:lnTo>
                    <a:pt x="59974" y="26608"/>
                  </a:lnTo>
                  <a:lnTo>
                    <a:pt x="60034" y="26789"/>
                  </a:lnTo>
                  <a:lnTo>
                    <a:pt x="60155" y="27031"/>
                  </a:lnTo>
                  <a:lnTo>
                    <a:pt x="60276" y="27212"/>
                  </a:lnTo>
                  <a:lnTo>
                    <a:pt x="60457" y="27332"/>
                  </a:lnTo>
                  <a:lnTo>
                    <a:pt x="60698" y="27453"/>
                  </a:lnTo>
                  <a:lnTo>
                    <a:pt x="60879" y="27513"/>
                  </a:lnTo>
                  <a:lnTo>
                    <a:pt x="61362" y="27513"/>
                  </a:lnTo>
                  <a:lnTo>
                    <a:pt x="61543" y="27453"/>
                  </a:lnTo>
                  <a:lnTo>
                    <a:pt x="61784" y="27332"/>
                  </a:lnTo>
                  <a:lnTo>
                    <a:pt x="61965" y="27212"/>
                  </a:lnTo>
                  <a:lnTo>
                    <a:pt x="62086" y="27031"/>
                  </a:lnTo>
                  <a:lnTo>
                    <a:pt x="62206" y="26789"/>
                  </a:lnTo>
                  <a:lnTo>
                    <a:pt x="62267" y="26608"/>
                  </a:lnTo>
                  <a:lnTo>
                    <a:pt x="62267" y="26367"/>
                  </a:lnTo>
                  <a:lnTo>
                    <a:pt x="62206" y="26005"/>
                  </a:lnTo>
                  <a:lnTo>
                    <a:pt x="62086" y="25703"/>
                  </a:lnTo>
                  <a:lnTo>
                    <a:pt x="61905" y="25522"/>
                  </a:lnTo>
                  <a:lnTo>
                    <a:pt x="61663" y="25341"/>
                  </a:lnTo>
                  <a:lnTo>
                    <a:pt x="61422" y="25221"/>
                  </a:lnTo>
                  <a:close/>
                  <a:moveTo>
                    <a:pt x="66611" y="25221"/>
                  </a:moveTo>
                  <a:lnTo>
                    <a:pt x="66370" y="25341"/>
                  </a:lnTo>
                  <a:lnTo>
                    <a:pt x="66128" y="25522"/>
                  </a:lnTo>
                  <a:lnTo>
                    <a:pt x="65947" y="25703"/>
                  </a:lnTo>
                  <a:lnTo>
                    <a:pt x="65827" y="26005"/>
                  </a:lnTo>
                  <a:lnTo>
                    <a:pt x="65766" y="26367"/>
                  </a:lnTo>
                  <a:lnTo>
                    <a:pt x="65766" y="26608"/>
                  </a:lnTo>
                  <a:lnTo>
                    <a:pt x="65827" y="26789"/>
                  </a:lnTo>
                  <a:lnTo>
                    <a:pt x="65947" y="27031"/>
                  </a:lnTo>
                  <a:lnTo>
                    <a:pt x="66068" y="27212"/>
                  </a:lnTo>
                  <a:lnTo>
                    <a:pt x="66249" y="27332"/>
                  </a:lnTo>
                  <a:lnTo>
                    <a:pt x="66490" y="27453"/>
                  </a:lnTo>
                  <a:lnTo>
                    <a:pt x="66671" y="27513"/>
                  </a:lnTo>
                  <a:lnTo>
                    <a:pt x="67154" y="27513"/>
                  </a:lnTo>
                  <a:lnTo>
                    <a:pt x="67335" y="27453"/>
                  </a:lnTo>
                  <a:lnTo>
                    <a:pt x="67576" y="27332"/>
                  </a:lnTo>
                  <a:lnTo>
                    <a:pt x="67757" y="27212"/>
                  </a:lnTo>
                  <a:lnTo>
                    <a:pt x="67878" y="27031"/>
                  </a:lnTo>
                  <a:lnTo>
                    <a:pt x="67999" y="26789"/>
                  </a:lnTo>
                  <a:lnTo>
                    <a:pt x="68059" y="26608"/>
                  </a:lnTo>
                  <a:lnTo>
                    <a:pt x="68059" y="26367"/>
                  </a:lnTo>
                  <a:lnTo>
                    <a:pt x="67999" y="26005"/>
                  </a:lnTo>
                  <a:lnTo>
                    <a:pt x="67878" y="25703"/>
                  </a:lnTo>
                  <a:lnTo>
                    <a:pt x="67697" y="25522"/>
                  </a:lnTo>
                  <a:lnTo>
                    <a:pt x="67456" y="25341"/>
                  </a:lnTo>
                  <a:lnTo>
                    <a:pt x="67214" y="25221"/>
                  </a:lnTo>
                  <a:close/>
                  <a:moveTo>
                    <a:pt x="72403" y="25221"/>
                  </a:moveTo>
                  <a:lnTo>
                    <a:pt x="72162" y="25341"/>
                  </a:lnTo>
                  <a:lnTo>
                    <a:pt x="71921" y="25522"/>
                  </a:lnTo>
                  <a:lnTo>
                    <a:pt x="71740" y="25703"/>
                  </a:lnTo>
                  <a:lnTo>
                    <a:pt x="71619" y="26005"/>
                  </a:lnTo>
                  <a:lnTo>
                    <a:pt x="71559" y="26367"/>
                  </a:lnTo>
                  <a:lnTo>
                    <a:pt x="71559" y="26608"/>
                  </a:lnTo>
                  <a:lnTo>
                    <a:pt x="71619" y="26789"/>
                  </a:lnTo>
                  <a:lnTo>
                    <a:pt x="71740" y="27031"/>
                  </a:lnTo>
                  <a:lnTo>
                    <a:pt x="71860" y="27212"/>
                  </a:lnTo>
                  <a:lnTo>
                    <a:pt x="72041" y="27332"/>
                  </a:lnTo>
                  <a:lnTo>
                    <a:pt x="72283" y="27453"/>
                  </a:lnTo>
                  <a:lnTo>
                    <a:pt x="72464" y="27513"/>
                  </a:lnTo>
                  <a:lnTo>
                    <a:pt x="72946" y="27513"/>
                  </a:lnTo>
                  <a:lnTo>
                    <a:pt x="73127" y="27453"/>
                  </a:lnTo>
                  <a:lnTo>
                    <a:pt x="73369" y="27332"/>
                  </a:lnTo>
                  <a:lnTo>
                    <a:pt x="73550" y="27212"/>
                  </a:lnTo>
                  <a:lnTo>
                    <a:pt x="73670" y="27031"/>
                  </a:lnTo>
                  <a:lnTo>
                    <a:pt x="73791" y="26789"/>
                  </a:lnTo>
                  <a:lnTo>
                    <a:pt x="73851" y="26608"/>
                  </a:lnTo>
                  <a:lnTo>
                    <a:pt x="73851" y="26367"/>
                  </a:lnTo>
                  <a:lnTo>
                    <a:pt x="73791" y="26005"/>
                  </a:lnTo>
                  <a:lnTo>
                    <a:pt x="73670" y="25703"/>
                  </a:lnTo>
                  <a:lnTo>
                    <a:pt x="73489" y="25522"/>
                  </a:lnTo>
                  <a:lnTo>
                    <a:pt x="73248" y="25341"/>
                  </a:lnTo>
                  <a:lnTo>
                    <a:pt x="73007" y="25221"/>
                  </a:lnTo>
                  <a:close/>
                  <a:moveTo>
                    <a:pt x="1147" y="28479"/>
                  </a:moveTo>
                  <a:lnTo>
                    <a:pt x="724" y="30349"/>
                  </a:lnTo>
                  <a:lnTo>
                    <a:pt x="724" y="30349"/>
                  </a:lnTo>
                  <a:lnTo>
                    <a:pt x="1026" y="30168"/>
                  </a:lnTo>
                  <a:lnTo>
                    <a:pt x="1267" y="29927"/>
                  </a:lnTo>
                  <a:lnTo>
                    <a:pt x="1388" y="29625"/>
                  </a:lnTo>
                  <a:lnTo>
                    <a:pt x="1448" y="29263"/>
                  </a:lnTo>
                  <a:lnTo>
                    <a:pt x="1448" y="29022"/>
                  </a:lnTo>
                  <a:lnTo>
                    <a:pt x="1388" y="28841"/>
                  </a:lnTo>
                  <a:lnTo>
                    <a:pt x="1267" y="28660"/>
                  </a:lnTo>
                  <a:lnTo>
                    <a:pt x="1147" y="28479"/>
                  </a:lnTo>
                  <a:close/>
                  <a:moveTo>
                    <a:pt x="74756" y="28479"/>
                  </a:moveTo>
                  <a:lnTo>
                    <a:pt x="74636" y="28660"/>
                  </a:lnTo>
                  <a:lnTo>
                    <a:pt x="74515" y="28841"/>
                  </a:lnTo>
                  <a:lnTo>
                    <a:pt x="74455" y="29022"/>
                  </a:lnTo>
                  <a:lnTo>
                    <a:pt x="74455" y="29263"/>
                  </a:lnTo>
                  <a:lnTo>
                    <a:pt x="74515" y="29625"/>
                  </a:lnTo>
                  <a:lnTo>
                    <a:pt x="74636" y="29927"/>
                  </a:lnTo>
                  <a:lnTo>
                    <a:pt x="74877" y="30168"/>
                  </a:lnTo>
                  <a:lnTo>
                    <a:pt x="75179" y="30349"/>
                  </a:lnTo>
                  <a:lnTo>
                    <a:pt x="74756" y="28479"/>
                  </a:lnTo>
                  <a:close/>
                  <a:moveTo>
                    <a:pt x="5853" y="28117"/>
                  </a:moveTo>
                  <a:lnTo>
                    <a:pt x="5672" y="28177"/>
                  </a:lnTo>
                  <a:lnTo>
                    <a:pt x="5431" y="28298"/>
                  </a:lnTo>
                  <a:lnTo>
                    <a:pt x="5250" y="28418"/>
                  </a:lnTo>
                  <a:lnTo>
                    <a:pt x="5129" y="28599"/>
                  </a:lnTo>
                  <a:lnTo>
                    <a:pt x="5008" y="28841"/>
                  </a:lnTo>
                  <a:lnTo>
                    <a:pt x="4948" y="29022"/>
                  </a:lnTo>
                  <a:lnTo>
                    <a:pt x="4948" y="29263"/>
                  </a:lnTo>
                  <a:lnTo>
                    <a:pt x="4948" y="29504"/>
                  </a:lnTo>
                  <a:lnTo>
                    <a:pt x="5008" y="29685"/>
                  </a:lnTo>
                  <a:lnTo>
                    <a:pt x="5129" y="29927"/>
                  </a:lnTo>
                  <a:lnTo>
                    <a:pt x="5250" y="30108"/>
                  </a:lnTo>
                  <a:lnTo>
                    <a:pt x="5431" y="30228"/>
                  </a:lnTo>
                  <a:lnTo>
                    <a:pt x="5672" y="30349"/>
                  </a:lnTo>
                  <a:lnTo>
                    <a:pt x="5853" y="30409"/>
                  </a:lnTo>
                  <a:lnTo>
                    <a:pt x="6336" y="30409"/>
                  </a:lnTo>
                  <a:lnTo>
                    <a:pt x="6517" y="30349"/>
                  </a:lnTo>
                  <a:lnTo>
                    <a:pt x="6758" y="30228"/>
                  </a:lnTo>
                  <a:lnTo>
                    <a:pt x="6939" y="30108"/>
                  </a:lnTo>
                  <a:lnTo>
                    <a:pt x="7060" y="29927"/>
                  </a:lnTo>
                  <a:lnTo>
                    <a:pt x="7180" y="29685"/>
                  </a:lnTo>
                  <a:lnTo>
                    <a:pt x="7241" y="29504"/>
                  </a:lnTo>
                  <a:lnTo>
                    <a:pt x="7241" y="29263"/>
                  </a:lnTo>
                  <a:lnTo>
                    <a:pt x="7241" y="29022"/>
                  </a:lnTo>
                  <a:lnTo>
                    <a:pt x="7180" y="28841"/>
                  </a:lnTo>
                  <a:lnTo>
                    <a:pt x="7060" y="28599"/>
                  </a:lnTo>
                  <a:lnTo>
                    <a:pt x="6939" y="28418"/>
                  </a:lnTo>
                  <a:lnTo>
                    <a:pt x="6758" y="28298"/>
                  </a:lnTo>
                  <a:lnTo>
                    <a:pt x="6517" y="28177"/>
                  </a:lnTo>
                  <a:lnTo>
                    <a:pt x="6336" y="28117"/>
                  </a:lnTo>
                  <a:close/>
                  <a:moveTo>
                    <a:pt x="11645" y="28117"/>
                  </a:moveTo>
                  <a:lnTo>
                    <a:pt x="11464" y="28177"/>
                  </a:lnTo>
                  <a:lnTo>
                    <a:pt x="11223" y="28298"/>
                  </a:lnTo>
                  <a:lnTo>
                    <a:pt x="11042" y="28418"/>
                  </a:lnTo>
                  <a:lnTo>
                    <a:pt x="10921" y="28599"/>
                  </a:lnTo>
                  <a:lnTo>
                    <a:pt x="10800" y="28841"/>
                  </a:lnTo>
                  <a:lnTo>
                    <a:pt x="10740" y="29022"/>
                  </a:lnTo>
                  <a:lnTo>
                    <a:pt x="10740" y="29263"/>
                  </a:lnTo>
                  <a:lnTo>
                    <a:pt x="10740" y="29504"/>
                  </a:lnTo>
                  <a:lnTo>
                    <a:pt x="10800" y="29685"/>
                  </a:lnTo>
                  <a:lnTo>
                    <a:pt x="10921" y="29927"/>
                  </a:lnTo>
                  <a:lnTo>
                    <a:pt x="11042" y="30108"/>
                  </a:lnTo>
                  <a:lnTo>
                    <a:pt x="11223" y="30228"/>
                  </a:lnTo>
                  <a:lnTo>
                    <a:pt x="11464" y="30349"/>
                  </a:lnTo>
                  <a:lnTo>
                    <a:pt x="11645" y="30409"/>
                  </a:lnTo>
                  <a:lnTo>
                    <a:pt x="12128" y="30409"/>
                  </a:lnTo>
                  <a:lnTo>
                    <a:pt x="12309" y="30349"/>
                  </a:lnTo>
                  <a:lnTo>
                    <a:pt x="12550" y="30228"/>
                  </a:lnTo>
                  <a:lnTo>
                    <a:pt x="12731" y="30108"/>
                  </a:lnTo>
                  <a:lnTo>
                    <a:pt x="12852" y="29927"/>
                  </a:lnTo>
                  <a:lnTo>
                    <a:pt x="12973" y="29685"/>
                  </a:lnTo>
                  <a:lnTo>
                    <a:pt x="13033" y="29504"/>
                  </a:lnTo>
                  <a:lnTo>
                    <a:pt x="13033" y="29263"/>
                  </a:lnTo>
                  <a:lnTo>
                    <a:pt x="13033" y="29022"/>
                  </a:lnTo>
                  <a:lnTo>
                    <a:pt x="12973" y="28841"/>
                  </a:lnTo>
                  <a:lnTo>
                    <a:pt x="12852" y="28599"/>
                  </a:lnTo>
                  <a:lnTo>
                    <a:pt x="12731" y="28418"/>
                  </a:lnTo>
                  <a:lnTo>
                    <a:pt x="12550" y="28298"/>
                  </a:lnTo>
                  <a:lnTo>
                    <a:pt x="12309" y="28177"/>
                  </a:lnTo>
                  <a:lnTo>
                    <a:pt x="12128" y="28117"/>
                  </a:lnTo>
                  <a:close/>
                  <a:moveTo>
                    <a:pt x="17437" y="28117"/>
                  </a:moveTo>
                  <a:lnTo>
                    <a:pt x="17256" y="28177"/>
                  </a:lnTo>
                  <a:lnTo>
                    <a:pt x="17015" y="28298"/>
                  </a:lnTo>
                  <a:lnTo>
                    <a:pt x="16834" y="28418"/>
                  </a:lnTo>
                  <a:lnTo>
                    <a:pt x="16713" y="28599"/>
                  </a:lnTo>
                  <a:lnTo>
                    <a:pt x="16593" y="28841"/>
                  </a:lnTo>
                  <a:lnTo>
                    <a:pt x="16532" y="29022"/>
                  </a:lnTo>
                  <a:lnTo>
                    <a:pt x="16532" y="29263"/>
                  </a:lnTo>
                  <a:lnTo>
                    <a:pt x="16532" y="29504"/>
                  </a:lnTo>
                  <a:lnTo>
                    <a:pt x="16593" y="29685"/>
                  </a:lnTo>
                  <a:lnTo>
                    <a:pt x="16713" y="29927"/>
                  </a:lnTo>
                  <a:lnTo>
                    <a:pt x="16834" y="30108"/>
                  </a:lnTo>
                  <a:lnTo>
                    <a:pt x="17015" y="30228"/>
                  </a:lnTo>
                  <a:lnTo>
                    <a:pt x="17256" y="30349"/>
                  </a:lnTo>
                  <a:lnTo>
                    <a:pt x="17437" y="30409"/>
                  </a:lnTo>
                  <a:lnTo>
                    <a:pt x="17920" y="30409"/>
                  </a:lnTo>
                  <a:lnTo>
                    <a:pt x="18101" y="30349"/>
                  </a:lnTo>
                  <a:lnTo>
                    <a:pt x="18342" y="30228"/>
                  </a:lnTo>
                  <a:lnTo>
                    <a:pt x="18523" y="30108"/>
                  </a:lnTo>
                  <a:lnTo>
                    <a:pt x="18644" y="29927"/>
                  </a:lnTo>
                  <a:lnTo>
                    <a:pt x="18765" y="29685"/>
                  </a:lnTo>
                  <a:lnTo>
                    <a:pt x="18825" y="29504"/>
                  </a:lnTo>
                  <a:lnTo>
                    <a:pt x="18825" y="29263"/>
                  </a:lnTo>
                  <a:lnTo>
                    <a:pt x="18825" y="29022"/>
                  </a:lnTo>
                  <a:lnTo>
                    <a:pt x="18765" y="28841"/>
                  </a:lnTo>
                  <a:lnTo>
                    <a:pt x="18644" y="28599"/>
                  </a:lnTo>
                  <a:lnTo>
                    <a:pt x="18523" y="28418"/>
                  </a:lnTo>
                  <a:lnTo>
                    <a:pt x="18342" y="28298"/>
                  </a:lnTo>
                  <a:lnTo>
                    <a:pt x="18101" y="28177"/>
                  </a:lnTo>
                  <a:lnTo>
                    <a:pt x="17920" y="28117"/>
                  </a:lnTo>
                  <a:close/>
                  <a:moveTo>
                    <a:pt x="23230" y="28117"/>
                  </a:moveTo>
                  <a:lnTo>
                    <a:pt x="23049" y="28177"/>
                  </a:lnTo>
                  <a:lnTo>
                    <a:pt x="22807" y="28298"/>
                  </a:lnTo>
                  <a:lnTo>
                    <a:pt x="22626" y="28418"/>
                  </a:lnTo>
                  <a:lnTo>
                    <a:pt x="22506" y="28599"/>
                  </a:lnTo>
                  <a:lnTo>
                    <a:pt x="22385" y="28841"/>
                  </a:lnTo>
                  <a:lnTo>
                    <a:pt x="22325" y="29022"/>
                  </a:lnTo>
                  <a:lnTo>
                    <a:pt x="22325" y="29263"/>
                  </a:lnTo>
                  <a:lnTo>
                    <a:pt x="22325" y="29504"/>
                  </a:lnTo>
                  <a:lnTo>
                    <a:pt x="22385" y="29685"/>
                  </a:lnTo>
                  <a:lnTo>
                    <a:pt x="22506" y="29927"/>
                  </a:lnTo>
                  <a:lnTo>
                    <a:pt x="22626" y="30108"/>
                  </a:lnTo>
                  <a:lnTo>
                    <a:pt x="22807" y="30228"/>
                  </a:lnTo>
                  <a:lnTo>
                    <a:pt x="23049" y="30349"/>
                  </a:lnTo>
                  <a:lnTo>
                    <a:pt x="23230" y="30409"/>
                  </a:lnTo>
                  <a:lnTo>
                    <a:pt x="23712" y="30409"/>
                  </a:lnTo>
                  <a:lnTo>
                    <a:pt x="23893" y="30349"/>
                  </a:lnTo>
                  <a:lnTo>
                    <a:pt x="24135" y="30228"/>
                  </a:lnTo>
                  <a:lnTo>
                    <a:pt x="24316" y="30108"/>
                  </a:lnTo>
                  <a:lnTo>
                    <a:pt x="24436" y="29927"/>
                  </a:lnTo>
                  <a:lnTo>
                    <a:pt x="24557" y="29685"/>
                  </a:lnTo>
                  <a:lnTo>
                    <a:pt x="24617" y="29504"/>
                  </a:lnTo>
                  <a:lnTo>
                    <a:pt x="24617" y="29263"/>
                  </a:lnTo>
                  <a:lnTo>
                    <a:pt x="24617" y="29022"/>
                  </a:lnTo>
                  <a:lnTo>
                    <a:pt x="24557" y="28841"/>
                  </a:lnTo>
                  <a:lnTo>
                    <a:pt x="24436" y="28599"/>
                  </a:lnTo>
                  <a:lnTo>
                    <a:pt x="24316" y="28418"/>
                  </a:lnTo>
                  <a:lnTo>
                    <a:pt x="24135" y="28298"/>
                  </a:lnTo>
                  <a:lnTo>
                    <a:pt x="23893" y="28177"/>
                  </a:lnTo>
                  <a:lnTo>
                    <a:pt x="23712" y="28117"/>
                  </a:lnTo>
                  <a:close/>
                  <a:moveTo>
                    <a:pt x="29022" y="28117"/>
                  </a:moveTo>
                  <a:lnTo>
                    <a:pt x="28841" y="28177"/>
                  </a:lnTo>
                  <a:lnTo>
                    <a:pt x="28599" y="28298"/>
                  </a:lnTo>
                  <a:lnTo>
                    <a:pt x="28418" y="28418"/>
                  </a:lnTo>
                  <a:lnTo>
                    <a:pt x="28298" y="28599"/>
                  </a:lnTo>
                  <a:lnTo>
                    <a:pt x="28177" y="28841"/>
                  </a:lnTo>
                  <a:lnTo>
                    <a:pt x="28117" y="29022"/>
                  </a:lnTo>
                  <a:lnTo>
                    <a:pt x="28117" y="29263"/>
                  </a:lnTo>
                  <a:lnTo>
                    <a:pt x="28117" y="29504"/>
                  </a:lnTo>
                  <a:lnTo>
                    <a:pt x="28177" y="29685"/>
                  </a:lnTo>
                  <a:lnTo>
                    <a:pt x="28298" y="29927"/>
                  </a:lnTo>
                  <a:lnTo>
                    <a:pt x="28418" y="30108"/>
                  </a:lnTo>
                  <a:lnTo>
                    <a:pt x="28599" y="30228"/>
                  </a:lnTo>
                  <a:lnTo>
                    <a:pt x="28841" y="30349"/>
                  </a:lnTo>
                  <a:lnTo>
                    <a:pt x="29022" y="30409"/>
                  </a:lnTo>
                  <a:lnTo>
                    <a:pt x="29505" y="30409"/>
                  </a:lnTo>
                  <a:lnTo>
                    <a:pt x="29686" y="30349"/>
                  </a:lnTo>
                  <a:lnTo>
                    <a:pt x="29927" y="30228"/>
                  </a:lnTo>
                  <a:lnTo>
                    <a:pt x="30108" y="30108"/>
                  </a:lnTo>
                  <a:lnTo>
                    <a:pt x="30229" y="29927"/>
                  </a:lnTo>
                  <a:lnTo>
                    <a:pt x="30349" y="29685"/>
                  </a:lnTo>
                  <a:lnTo>
                    <a:pt x="30410" y="29504"/>
                  </a:lnTo>
                  <a:lnTo>
                    <a:pt x="30410" y="29263"/>
                  </a:lnTo>
                  <a:lnTo>
                    <a:pt x="30410" y="29022"/>
                  </a:lnTo>
                  <a:lnTo>
                    <a:pt x="30349" y="28841"/>
                  </a:lnTo>
                  <a:lnTo>
                    <a:pt x="30229" y="28599"/>
                  </a:lnTo>
                  <a:lnTo>
                    <a:pt x="30108" y="28418"/>
                  </a:lnTo>
                  <a:lnTo>
                    <a:pt x="29927" y="28298"/>
                  </a:lnTo>
                  <a:lnTo>
                    <a:pt x="29686" y="28177"/>
                  </a:lnTo>
                  <a:lnTo>
                    <a:pt x="29505" y="28117"/>
                  </a:lnTo>
                  <a:close/>
                  <a:moveTo>
                    <a:pt x="34814" y="28117"/>
                  </a:moveTo>
                  <a:lnTo>
                    <a:pt x="34633" y="28177"/>
                  </a:lnTo>
                  <a:lnTo>
                    <a:pt x="34392" y="28298"/>
                  </a:lnTo>
                  <a:lnTo>
                    <a:pt x="34211" y="28418"/>
                  </a:lnTo>
                  <a:lnTo>
                    <a:pt x="34090" y="28599"/>
                  </a:lnTo>
                  <a:lnTo>
                    <a:pt x="33969" y="28841"/>
                  </a:lnTo>
                  <a:lnTo>
                    <a:pt x="33909" y="29022"/>
                  </a:lnTo>
                  <a:lnTo>
                    <a:pt x="33909" y="29263"/>
                  </a:lnTo>
                  <a:lnTo>
                    <a:pt x="33909" y="29504"/>
                  </a:lnTo>
                  <a:lnTo>
                    <a:pt x="33969" y="29685"/>
                  </a:lnTo>
                  <a:lnTo>
                    <a:pt x="34090" y="29927"/>
                  </a:lnTo>
                  <a:lnTo>
                    <a:pt x="34211" y="30108"/>
                  </a:lnTo>
                  <a:lnTo>
                    <a:pt x="34392" y="30228"/>
                  </a:lnTo>
                  <a:lnTo>
                    <a:pt x="34633" y="30349"/>
                  </a:lnTo>
                  <a:lnTo>
                    <a:pt x="34814" y="30409"/>
                  </a:lnTo>
                  <a:lnTo>
                    <a:pt x="35297" y="30409"/>
                  </a:lnTo>
                  <a:lnTo>
                    <a:pt x="35478" y="30349"/>
                  </a:lnTo>
                  <a:lnTo>
                    <a:pt x="35719" y="30228"/>
                  </a:lnTo>
                  <a:lnTo>
                    <a:pt x="35900" y="30108"/>
                  </a:lnTo>
                  <a:lnTo>
                    <a:pt x="36021" y="29927"/>
                  </a:lnTo>
                  <a:lnTo>
                    <a:pt x="36141" y="29685"/>
                  </a:lnTo>
                  <a:lnTo>
                    <a:pt x="36202" y="29504"/>
                  </a:lnTo>
                  <a:lnTo>
                    <a:pt x="36202" y="29263"/>
                  </a:lnTo>
                  <a:lnTo>
                    <a:pt x="36202" y="29022"/>
                  </a:lnTo>
                  <a:lnTo>
                    <a:pt x="36141" y="28841"/>
                  </a:lnTo>
                  <a:lnTo>
                    <a:pt x="36021" y="28599"/>
                  </a:lnTo>
                  <a:lnTo>
                    <a:pt x="35900" y="28418"/>
                  </a:lnTo>
                  <a:lnTo>
                    <a:pt x="35719" y="28298"/>
                  </a:lnTo>
                  <a:lnTo>
                    <a:pt x="35478" y="28177"/>
                  </a:lnTo>
                  <a:lnTo>
                    <a:pt x="35297" y="28117"/>
                  </a:lnTo>
                  <a:close/>
                  <a:moveTo>
                    <a:pt x="40606" y="28117"/>
                  </a:moveTo>
                  <a:lnTo>
                    <a:pt x="40425" y="28177"/>
                  </a:lnTo>
                  <a:lnTo>
                    <a:pt x="40184" y="28298"/>
                  </a:lnTo>
                  <a:lnTo>
                    <a:pt x="40003" y="28418"/>
                  </a:lnTo>
                  <a:lnTo>
                    <a:pt x="39882" y="28599"/>
                  </a:lnTo>
                  <a:lnTo>
                    <a:pt x="39762" y="28841"/>
                  </a:lnTo>
                  <a:lnTo>
                    <a:pt x="39701" y="29022"/>
                  </a:lnTo>
                  <a:lnTo>
                    <a:pt x="39701" y="29263"/>
                  </a:lnTo>
                  <a:lnTo>
                    <a:pt x="39701" y="29504"/>
                  </a:lnTo>
                  <a:lnTo>
                    <a:pt x="39762" y="29685"/>
                  </a:lnTo>
                  <a:lnTo>
                    <a:pt x="39882" y="29927"/>
                  </a:lnTo>
                  <a:lnTo>
                    <a:pt x="40003" y="30108"/>
                  </a:lnTo>
                  <a:lnTo>
                    <a:pt x="40184" y="30228"/>
                  </a:lnTo>
                  <a:lnTo>
                    <a:pt x="40425" y="30349"/>
                  </a:lnTo>
                  <a:lnTo>
                    <a:pt x="40606" y="30409"/>
                  </a:lnTo>
                  <a:lnTo>
                    <a:pt x="41089" y="30409"/>
                  </a:lnTo>
                  <a:lnTo>
                    <a:pt x="41270" y="30349"/>
                  </a:lnTo>
                  <a:lnTo>
                    <a:pt x="41511" y="30228"/>
                  </a:lnTo>
                  <a:lnTo>
                    <a:pt x="41692" y="30108"/>
                  </a:lnTo>
                  <a:lnTo>
                    <a:pt x="41813" y="29927"/>
                  </a:lnTo>
                  <a:lnTo>
                    <a:pt x="41934" y="29685"/>
                  </a:lnTo>
                  <a:lnTo>
                    <a:pt x="41994" y="29504"/>
                  </a:lnTo>
                  <a:lnTo>
                    <a:pt x="41994" y="29263"/>
                  </a:lnTo>
                  <a:lnTo>
                    <a:pt x="41994" y="29022"/>
                  </a:lnTo>
                  <a:lnTo>
                    <a:pt x="41934" y="28841"/>
                  </a:lnTo>
                  <a:lnTo>
                    <a:pt x="41813" y="28599"/>
                  </a:lnTo>
                  <a:lnTo>
                    <a:pt x="41692" y="28418"/>
                  </a:lnTo>
                  <a:lnTo>
                    <a:pt x="41511" y="28298"/>
                  </a:lnTo>
                  <a:lnTo>
                    <a:pt x="41270" y="28177"/>
                  </a:lnTo>
                  <a:lnTo>
                    <a:pt x="41089" y="28117"/>
                  </a:lnTo>
                  <a:close/>
                  <a:moveTo>
                    <a:pt x="46399" y="28117"/>
                  </a:moveTo>
                  <a:lnTo>
                    <a:pt x="46218" y="28177"/>
                  </a:lnTo>
                  <a:lnTo>
                    <a:pt x="45976" y="28298"/>
                  </a:lnTo>
                  <a:lnTo>
                    <a:pt x="45795" y="28418"/>
                  </a:lnTo>
                  <a:lnTo>
                    <a:pt x="45674" y="28599"/>
                  </a:lnTo>
                  <a:lnTo>
                    <a:pt x="45554" y="28841"/>
                  </a:lnTo>
                  <a:lnTo>
                    <a:pt x="45493" y="29022"/>
                  </a:lnTo>
                  <a:lnTo>
                    <a:pt x="45493" y="29263"/>
                  </a:lnTo>
                  <a:lnTo>
                    <a:pt x="45493" y="29504"/>
                  </a:lnTo>
                  <a:lnTo>
                    <a:pt x="45554" y="29685"/>
                  </a:lnTo>
                  <a:lnTo>
                    <a:pt x="45674" y="29927"/>
                  </a:lnTo>
                  <a:lnTo>
                    <a:pt x="45795" y="30108"/>
                  </a:lnTo>
                  <a:lnTo>
                    <a:pt x="45976" y="30228"/>
                  </a:lnTo>
                  <a:lnTo>
                    <a:pt x="46218" y="30349"/>
                  </a:lnTo>
                  <a:lnTo>
                    <a:pt x="46399" y="30409"/>
                  </a:lnTo>
                  <a:lnTo>
                    <a:pt x="46881" y="30409"/>
                  </a:lnTo>
                  <a:lnTo>
                    <a:pt x="47062" y="30349"/>
                  </a:lnTo>
                  <a:lnTo>
                    <a:pt x="47304" y="30228"/>
                  </a:lnTo>
                  <a:lnTo>
                    <a:pt x="47485" y="30108"/>
                  </a:lnTo>
                  <a:lnTo>
                    <a:pt x="47605" y="29927"/>
                  </a:lnTo>
                  <a:lnTo>
                    <a:pt x="47726" y="29685"/>
                  </a:lnTo>
                  <a:lnTo>
                    <a:pt x="47786" y="29504"/>
                  </a:lnTo>
                  <a:lnTo>
                    <a:pt x="47786" y="29263"/>
                  </a:lnTo>
                  <a:lnTo>
                    <a:pt x="47786" y="29022"/>
                  </a:lnTo>
                  <a:lnTo>
                    <a:pt x="47726" y="28841"/>
                  </a:lnTo>
                  <a:lnTo>
                    <a:pt x="47605" y="28599"/>
                  </a:lnTo>
                  <a:lnTo>
                    <a:pt x="47485" y="28418"/>
                  </a:lnTo>
                  <a:lnTo>
                    <a:pt x="47304" y="28298"/>
                  </a:lnTo>
                  <a:lnTo>
                    <a:pt x="47062" y="28177"/>
                  </a:lnTo>
                  <a:lnTo>
                    <a:pt x="46881" y="28117"/>
                  </a:lnTo>
                  <a:close/>
                  <a:moveTo>
                    <a:pt x="52191" y="28117"/>
                  </a:moveTo>
                  <a:lnTo>
                    <a:pt x="52010" y="28177"/>
                  </a:lnTo>
                  <a:lnTo>
                    <a:pt x="51768" y="28298"/>
                  </a:lnTo>
                  <a:lnTo>
                    <a:pt x="51587" y="28418"/>
                  </a:lnTo>
                  <a:lnTo>
                    <a:pt x="51467" y="28599"/>
                  </a:lnTo>
                  <a:lnTo>
                    <a:pt x="51346" y="28841"/>
                  </a:lnTo>
                  <a:lnTo>
                    <a:pt x="51286" y="29022"/>
                  </a:lnTo>
                  <a:lnTo>
                    <a:pt x="51286" y="29263"/>
                  </a:lnTo>
                  <a:lnTo>
                    <a:pt x="51286" y="29504"/>
                  </a:lnTo>
                  <a:lnTo>
                    <a:pt x="51346" y="29685"/>
                  </a:lnTo>
                  <a:lnTo>
                    <a:pt x="51467" y="29927"/>
                  </a:lnTo>
                  <a:lnTo>
                    <a:pt x="51587" y="30108"/>
                  </a:lnTo>
                  <a:lnTo>
                    <a:pt x="51768" y="30228"/>
                  </a:lnTo>
                  <a:lnTo>
                    <a:pt x="52010" y="30349"/>
                  </a:lnTo>
                  <a:lnTo>
                    <a:pt x="52191" y="30409"/>
                  </a:lnTo>
                  <a:lnTo>
                    <a:pt x="52673" y="30409"/>
                  </a:lnTo>
                  <a:lnTo>
                    <a:pt x="52854" y="30349"/>
                  </a:lnTo>
                  <a:lnTo>
                    <a:pt x="53096" y="30228"/>
                  </a:lnTo>
                  <a:lnTo>
                    <a:pt x="53277" y="30108"/>
                  </a:lnTo>
                  <a:lnTo>
                    <a:pt x="53397" y="29927"/>
                  </a:lnTo>
                  <a:lnTo>
                    <a:pt x="53518" y="29685"/>
                  </a:lnTo>
                  <a:lnTo>
                    <a:pt x="53578" y="29504"/>
                  </a:lnTo>
                  <a:lnTo>
                    <a:pt x="53578" y="29263"/>
                  </a:lnTo>
                  <a:lnTo>
                    <a:pt x="53578" y="29022"/>
                  </a:lnTo>
                  <a:lnTo>
                    <a:pt x="53518" y="28841"/>
                  </a:lnTo>
                  <a:lnTo>
                    <a:pt x="53397" y="28599"/>
                  </a:lnTo>
                  <a:lnTo>
                    <a:pt x="53277" y="28418"/>
                  </a:lnTo>
                  <a:lnTo>
                    <a:pt x="53096" y="28298"/>
                  </a:lnTo>
                  <a:lnTo>
                    <a:pt x="52854" y="28177"/>
                  </a:lnTo>
                  <a:lnTo>
                    <a:pt x="52673" y="28117"/>
                  </a:lnTo>
                  <a:close/>
                  <a:moveTo>
                    <a:pt x="57983" y="28117"/>
                  </a:moveTo>
                  <a:lnTo>
                    <a:pt x="57802" y="28177"/>
                  </a:lnTo>
                  <a:lnTo>
                    <a:pt x="57561" y="28298"/>
                  </a:lnTo>
                  <a:lnTo>
                    <a:pt x="57380" y="28418"/>
                  </a:lnTo>
                  <a:lnTo>
                    <a:pt x="57259" y="28599"/>
                  </a:lnTo>
                  <a:lnTo>
                    <a:pt x="57138" y="28841"/>
                  </a:lnTo>
                  <a:lnTo>
                    <a:pt x="57078" y="29022"/>
                  </a:lnTo>
                  <a:lnTo>
                    <a:pt x="57078" y="29263"/>
                  </a:lnTo>
                  <a:lnTo>
                    <a:pt x="57078" y="29504"/>
                  </a:lnTo>
                  <a:lnTo>
                    <a:pt x="57138" y="29685"/>
                  </a:lnTo>
                  <a:lnTo>
                    <a:pt x="57259" y="29927"/>
                  </a:lnTo>
                  <a:lnTo>
                    <a:pt x="57380" y="30108"/>
                  </a:lnTo>
                  <a:lnTo>
                    <a:pt x="57561" y="30228"/>
                  </a:lnTo>
                  <a:lnTo>
                    <a:pt x="57802" y="30349"/>
                  </a:lnTo>
                  <a:lnTo>
                    <a:pt x="57983" y="30409"/>
                  </a:lnTo>
                  <a:lnTo>
                    <a:pt x="58466" y="30409"/>
                  </a:lnTo>
                  <a:lnTo>
                    <a:pt x="58647" y="30349"/>
                  </a:lnTo>
                  <a:lnTo>
                    <a:pt x="58888" y="30228"/>
                  </a:lnTo>
                  <a:lnTo>
                    <a:pt x="59069" y="30108"/>
                  </a:lnTo>
                  <a:lnTo>
                    <a:pt x="59190" y="29927"/>
                  </a:lnTo>
                  <a:lnTo>
                    <a:pt x="59310" y="29685"/>
                  </a:lnTo>
                  <a:lnTo>
                    <a:pt x="59371" y="29504"/>
                  </a:lnTo>
                  <a:lnTo>
                    <a:pt x="59371" y="29263"/>
                  </a:lnTo>
                  <a:lnTo>
                    <a:pt x="59371" y="29022"/>
                  </a:lnTo>
                  <a:lnTo>
                    <a:pt x="59310" y="28841"/>
                  </a:lnTo>
                  <a:lnTo>
                    <a:pt x="59190" y="28599"/>
                  </a:lnTo>
                  <a:lnTo>
                    <a:pt x="59069" y="28418"/>
                  </a:lnTo>
                  <a:lnTo>
                    <a:pt x="58888" y="28298"/>
                  </a:lnTo>
                  <a:lnTo>
                    <a:pt x="58647" y="28177"/>
                  </a:lnTo>
                  <a:lnTo>
                    <a:pt x="58466" y="28117"/>
                  </a:lnTo>
                  <a:close/>
                  <a:moveTo>
                    <a:pt x="63775" y="28117"/>
                  </a:moveTo>
                  <a:lnTo>
                    <a:pt x="63594" y="28177"/>
                  </a:lnTo>
                  <a:lnTo>
                    <a:pt x="63353" y="28298"/>
                  </a:lnTo>
                  <a:lnTo>
                    <a:pt x="63172" y="28418"/>
                  </a:lnTo>
                  <a:lnTo>
                    <a:pt x="63051" y="28599"/>
                  </a:lnTo>
                  <a:lnTo>
                    <a:pt x="62931" y="28841"/>
                  </a:lnTo>
                  <a:lnTo>
                    <a:pt x="62870" y="29022"/>
                  </a:lnTo>
                  <a:lnTo>
                    <a:pt x="62870" y="29263"/>
                  </a:lnTo>
                  <a:lnTo>
                    <a:pt x="62870" y="29504"/>
                  </a:lnTo>
                  <a:lnTo>
                    <a:pt x="62931" y="29685"/>
                  </a:lnTo>
                  <a:lnTo>
                    <a:pt x="63051" y="29927"/>
                  </a:lnTo>
                  <a:lnTo>
                    <a:pt x="63172" y="30108"/>
                  </a:lnTo>
                  <a:lnTo>
                    <a:pt x="63353" y="30228"/>
                  </a:lnTo>
                  <a:lnTo>
                    <a:pt x="63594" y="30349"/>
                  </a:lnTo>
                  <a:lnTo>
                    <a:pt x="63775" y="30409"/>
                  </a:lnTo>
                  <a:lnTo>
                    <a:pt x="64258" y="30409"/>
                  </a:lnTo>
                  <a:lnTo>
                    <a:pt x="64439" y="30349"/>
                  </a:lnTo>
                  <a:lnTo>
                    <a:pt x="64680" y="30228"/>
                  </a:lnTo>
                  <a:lnTo>
                    <a:pt x="64861" y="30108"/>
                  </a:lnTo>
                  <a:lnTo>
                    <a:pt x="64982" y="29927"/>
                  </a:lnTo>
                  <a:lnTo>
                    <a:pt x="65103" y="29685"/>
                  </a:lnTo>
                  <a:lnTo>
                    <a:pt x="65163" y="29504"/>
                  </a:lnTo>
                  <a:lnTo>
                    <a:pt x="65163" y="29263"/>
                  </a:lnTo>
                  <a:lnTo>
                    <a:pt x="65163" y="29022"/>
                  </a:lnTo>
                  <a:lnTo>
                    <a:pt x="65103" y="28841"/>
                  </a:lnTo>
                  <a:lnTo>
                    <a:pt x="64982" y="28599"/>
                  </a:lnTo>
                  <a:lnTo>
                    <a:pt x="64861" y="28418"/>
                  </a:lnTo>
                  <a:lnTo>
                    <a:pt x="64680" y="28298"/>
                  </a:lnTo>
                  <a:lnTo>
                    <a:pt x="64439" y="28177"/>
                  </a:lnTo>
                  <a:lnTo>
                    <a:pt x="64258" y="28117"/>
                  </a:lnTo>
                  <a:close/>
                  <a:moveTo>
                    <a:pt x="69567" y="28117"/>
                  </a:moveTo>
                  <a:lnTo>
                    <a:pt x="69386" y="28177"/>
                  </a:lnTo>
                  <a:lnTo>
                    <a:pt x="69145" y="28298"/>
                  </a:lnTo>
                  <a:lnTo>
                    <a:pt x="68964" y="28418"/>
                  </a:lnTo>
                  <a:lnTo>
                    <a:pt x="68843" y="28599"/>
                  </a:lnTo>
                  <a:lnTo>
                    <a:pt x="68723" y="28841"/>
                  </a:lnTo>
                  <a:lnTo>
                    <a:pt x="68662" y="29022"/>
                  </a:lnTo>
                  <a:lnTo>
                    <a:pt x="68662" y="29263"/>
                  </a:lnTo>
                  <a:lnTo>
                    <a:pt x="68662" y="29504"/>
                  </a:lnTo>
                  <a:lnTo>
                    <a:pt x="68723" y="29685"/>
                  </a:lnTo>
                  <a:lnTo>
                    <a:pt x="68843" y="29927"/>
                  </a:lnTo>
                  <a:lnTo>
                    <a:pt x="68964" y="30108"/>
                  </a:lnTo>
                  <a:lnTo>
                    <a:pt x="69145" y="30228"/>
                  </a:lnTo>
                  <a:lnTo>
                    <a:pt x="69386" y="30349"/>
                  </a:lnTo>
                  <a:lnTo>
                    <a:pt x="69567" y="30409"/>
                  </a:lnTo>
                  <a:lnTo>
                    <a:pt x="70050" y="30409"/>
                  </a:lnTo>
                  <a:lnTo>
                    <a:pt x="70231" y="30349"/>
                  </a:lnTo>
                  <a:lnTo>
                    <a:pt x="70472" y="30228"/>
                  </a:lnTo>
                  <a:lnTo>
                    <a:pt x="70653" y="30108"/>
                  </a:lnTo>
                  <a:lnTo>
                    <a:pt x="70774" y="29927"/>
                  </a:lnTo>
                  <a:lnTo>
                    <a:pt x="70895" y="29685"/>
                  </a:lnTo>
                  <a:lnTo>
                    <a:pt x="70955" y="29504"/>
                  </a:lnTo>
                  <a:lnTo>
                    <a:pt x="70955" y="29263"/>
                  </a:lnTo>
                  <a:lnTo>
                    <a:pt x="70955" y="29022"/>
                  </a:lnTo>
                  <a:lnTo>
                    <a:pt x="70895" y="28841"/>
                  </a:lnTo>
                  <a:lnTo>
                    <a:pt x="70774" y="28599"/>
                  </a:lnTo>
                  <a:lnTo>
                    <a:pt x="70653" y="28418"/>
                  </a:lnTo>
                  <a:lnTo>
                    <a:pt x="70472" y="28298"/>
                  </a:lnTo>
                  <a:lnTo>
                    <a:pt x="70231" y="28177"/>
                  </a:lnTo>
                  <a:lnTo>
                    <a:pt x="70050" y="28117"/>
                  </a:lnTo>
                  <a:close/>
                  <a:moveTo>
                    <a:pt x="2957" y="31013"/>
                  </a:moveTo>
                  <a:lnTo>
                    <a:pt x="2776" y="31073"/>
                  </a:lnTo>
                  <a:lnTo>
                    <a:pt x="2534" y="31194"/>
                  </a:lnTo>
                  <a:lnTo>
                    <a:pt x="2353" y="31314"/>
                  </a:lnTo>
                  <a:lnTo>
                    <a:pt x="2233" y="31495"/>
                  </a:lnTo>
                  <a:lnTo>
                    <a:pt x="2112" y="31737"/>
                  </a:lnTo>
                  <a:lnTo>
                    <a:pt x="2052" y="31918"/>
                  </a:lnTo>
                  <a:lnTo>
                    <a:pt x="2052" y="32159"/>
                  </a:lnTo>
                  <a:lnTo>
                    <a:pt x="2052" y="32401"/>
                  </a:lnTo>
                  <a:lnTo>
                    <a:pt x="2112" y="32582"/>
                  </a:lnTo>
                  <a:lnTo>
                    <a:pt x="2233" y="32823"/>
                  </a:lnTo>
                  <a:lnTo>
                    <a:pt x="2353" y="33004"/>
                  </a:lnTo>
                  <a:lnTo>
                    <a:pt x="2534" y="33125"/>
                  </a:lnTo>
                  <a:lnTo>
                    <a:pt x="2776" y="33245"/>
                  </a:lnTo>
                  <a:lnTo>
                    <a:pt x="2957" y="33306"/>
                  </a:lnTo>
                  <a:lnTo>
                    <a:pt x="3439" y="33306"/>
                  </a:lnTo>
                  <a:lnTo>
                    <a:pt x="3620" y="33245"/>
                  </a:lnTo>
                  <a:lnTo>
                    <a:pt x="3862" y="33125"/>
                  </a:lnTo>
                  <a:lnTo>
                    <a:pt x="4043" y="33004"/>
                  </a:lnTo>
                  <a:lnTo>
                    <a:pt x="4164" y="32823"/>
                  </a:lnTo>
                  <a:lnTo>
                    <a:pt x="4284" y="32582"/>
                  </a:lnTo>
                  <a:lnTo>
                    <a:pt x="4345" y="32401"/>
                  </a:lnTo>
                  <a:lnTo>
                    <a:pt x="4345" y="32159"/>
                  </a:lnTo>
                  <a:lnTo>
                    <a:pt x="4345" y="31918"/>
                  </a:lnTo>
                  <a:lnTo>
                    <a:pt x="4284" y="31737"/>
                  </a:lnTo>
                  <a:lnTo>
                    <a:pt x="4164" y="31495"/>
                  </a:lnTo>
                  <a:lnTo>
                    <a:pt x="4043" y="31314"/>
                  </a:lnTo>
                  <a:lnTo>
                    <a:pt x="3862" y="31194"/>
                  </a:lnTo>
                  <a:lnTo>
                    <a:pt x="3620" y="31073"/>
                  </a:lnTo>
                  <a:lnTo>
                    <a:pt x="3439" y="31013"/>
                  </a:lnTo>
                  <a:close/>
                  <a:moveTo>
                    <a:pt x="8749" y="31013"/>
                  </a:moveTo>
                  <a:lnTo>
                    <a:pt x="8568" y="31073"/>
                  </a:lnTo>
                  <a:lnTo>
                    <a:pt x="8327" y="31194"/>
                  </a:lnTo>
                  <a:lnTo>
                    <a:pt x="8146" y="31314"/>
                  </a:lnTo>
                  <a:lnTo>
                    <a:pt x="8025" y="31495"/>
                  </a:lnTo>
                  <a:lnTo>
                    <a:pt x="7904" y="31737"/>
                  </a:lnTo>
                  <a:lnTo>
                    <a:pt x="7844" y="31918"/>
                  </a:lnTo>
                  <a:lnTo>
                    <a:pt x="7844" y="32159"/>
                  </a:lnTo>
                  <a:lnTo>
                    <a:pt x="7844" y="32401"/>
                  </a:lnTo>
                  <a:lnTo>
                    <a:pt x="7904" y="32582"/>
                  </a:lnTo>
                  <a:lnTo>
                    <a:pt x="8025" y="32823"/>
                  </a:lnTo>
                  <a:lnTo>
                    <a:pt x="8146" y="33004"/>
                  </a:lnTo>
                  <a:lnTo>
                    <a:pt x="8327" y="33125"/>
                  </a:lnTo>
                  <a:lnTo>
                    <a:pt x="8568" y="33245"/>
                  </a:lnTo>
                  <a:lnTo>
                    <a:pt x="8749" y="33306"/>
                  </a:lnTo>
                  <a:lnTo>
                    <a:pt x="9232" y="33306"/>
                  </a:lnTo>
                  <a:lnTo>
                    <a:pt x="9413" y="33245"/>
                  </a:lnTo>
                  <a:lnTo>
                    <a:pt x="9654" y="33125"/>
                  </a:lnTo>
                  <a:lnTo>
                    <a:pt x="9835" y="33004"/>
                  </a:lnTo>
                  <a:lnTo>
                    <a:pt x="9956" y="32823"/>
                  </a:lnTo>
                  <a:lnTo>
                    <a:pt x="10076" y="32582"/>
                  </a:lnTo>
                  <a:lnTo>
                    <a:pt x="10137" y="32401"/>
                  </a:lnTo>
                  <a:lnTo>
                    <a:pt x="10137" y="32159"/>
                  </a:lnTo>
                  <a:lnTo>
                    <a:pt x="10137" y="31918"/>
                  </a:lnTo>
                  <a:lnTo>
                    <a:pt x="10076" y="31737"/>
                  </a:lnTo>
                  <a:lnTo>
                    <a:pt x="9956" y="31495"/>
                  </a:lnTo>
                  <a:lnTo>
                    <a:pt x="9835" y="31314"/>
                  </a:lnTo>
                  <a:lnTo>
                    <a:pt x="9654" y="31194"/>
                  </a:lnTo>
                  <a:lnTo>
                    <a:pt x="9413" y="31073"/>
                  </a:lnTo>
                  <a:lnTo>
                    <a:pt x="9232" y="31013"/>
                  </a:lnTo>
                  <a:close/>
                  <a:moveTo>
                    <a:pt x="14541" y="31013"/>
                  </a:moveTo>
                  <a:lnTo>
                    <a:pt x="14360" y="31073"/>
                  </a:lnTo>
                  <a:lnTo>
                    <a:pt x="14119" y="31194"/>
                  </a:lnTo>
                  <a:lnTo>
                    <a:pt x="13938" y="31314"/>
                  </a:lnTo>
                  <a:lnTo>
                    <a:pt x="13817" y="31495"/>
                  </a:lnTo>
                  <a:lnTo>
                    <a:pt x="13697" y="31737"/>
                  </a:lnTo>
                  <a:lnTo>
                    <a:pt x="13636" y="31918"/>
                  </a:lnTo>
                  <a:lnTo>
                    <a:pt x="13636" y="32159"/>
                  </a:lnTo>
                  <a:lnTo>
                    <a:pt x="13636" y="32401"/>
                  </a:lnTo>
                  <a:lnTo>
                    <a:pt x="13697" y="32582"/>
                  </a:lnTo>
                  <a:lnTo>
                    <a:pt x="13817" y="32823"/>
                  </a:lnTo>
                  <a:lnTo>
                    <a:pt x="13938" y="33004"/>
                  </a:lnTo>
                  <a:lnTo>
                    <a:pt x="14119" y="33125"/>
                  </a:lnTo>
                  <a:lnTo>
                    <a:pt x="14360" y="33245"/>
                  </a:lnTo>
                  <a:lnTo>
                    <a:pt x="14541" y="33306"/>
                  </a:lnTo>
                  <a:lnTo>
                    <a:pt x="15024" y="33306"/>
                  </a:lnTo>
                  <a:lnTo>
                    <a:pt x="15205" y="33245"/>
                  </a:lnTo>
                  <a:lnTo>
                    <a:pt x="15446" y="33125"/>
                  </a:lnTo>
                  <a:lnTo>
                    <a:pt x="15627" y="33004"/>
                  </a:lnTo>
                  <a:lnTo>
                    <a:pt x="15748" y="32823"/>
                  </a:lnTo>
                  <a:lnTo>
                    <a:pt x="15869" y="32582"/>
                  </a:lnTo>
                  <a:lnTo>
                    <a:pt x="15929" y="32401"/>
                  </a:lnTo>
                  <a:lnTo>
                    <a:pt x="15929" y="32159"/>
                  </a:lnTo>
                  <a:lnTo>
                    <a:pt x="15929" y="31918"/>
                  </a:lnTo>
                  <a:lnTo>
                    <a:pt x="15869" y="31737"/>
                  </a:lnTo>
                  <a:lnTo>
                    <a:pt x="15748" y="31495"/>
                  </a:lnTo>
                  <a:lnTo>
                    <a:pt x="15627" y="31314"/>
                  </a:lnTo>
                  <a:lnTo>
                    <a:pt x="15446" y="31194"/>
                  </a:lnTo>
                  <a:lnTo>
                    <a:pt x="15205" y="31073"/>
                  </a:lnTo>
                  <a:lnTo>
                    <a:pt x="15024" y="31013"/>
                  </a:lnTo>
                  <a:close/>
                  <a:moveTo>
                    <a:pt x="20333" y="31013"/>
                  </a:moveTo>
                  <a:lnTo>
                    <a:pt x="20152" y="31073"/>
                  </a:lnTo>
                  <a:lnTo>
                    <a:pt x="19911" y="31194"/>
                  </a:lnTo>
                  <a:lnTo>
                    <a:pt x="19730" y="31314"/>
                  </a:lnTo>
                  <a:lnTo>
                    <a:pt x="19609" y="31495"/>
                  </a:lnTo>
                  <a:lnTo>
                    <a:pt x="19489" y="31737"/>
                  </a:lnTo>
                  <a:lnTo>
                    <a:pt x="19428" y="31918"/>
                  </a:lnTo>
                  <a:lnTo>
                    <a:pt x="19428" y="32159"/>
                  </a:lnTo>
                  <a:lnTo>
                    <a:pt x="19428" y="32401"/>
                  </a:lnTo>
                  <a:lnTo>
                    <a:pt x="19489" y="32582"/>
                  </a:lnTo>
                  <a:lnTo>
                    <a:pt x="19609" y="32823"/>
                  </a:lnTo>
                  <a:lnTo>
                    <a:pt x="19730" y="33004"/>
                  </a:lnTo>
                  <a:lnTo>
                    <a:pt x="19911" y="33125"/>
                  </a:lnTo>
                  <a:lnTo>
                    <a:pt x="20152" y="33245"/>
                  </a:lnTo>
                  <a:lnTo>
                    <a:pt x="20333" y="33306"/>
                  </a:lnTo>
                  <a:lnTo>
                    <a:pt x="20816" y="33306"/>
                  </a:lnTo>
                  <a:lnTo>
                    <a:pt x="20997" y="33245"/>
                  </a:lnTo>
                  <a:lnTo>
                    <a:pt x="21239" y="33125"/>
                  </a:lnTo>
                  <a:lnTo>
                    <a:pt x="21420" y="33004"/>
                  </a:lnTo>
                  <a:lnTo>
                    <a:pt x="21540" y="32823"/>
                  </a:lnTo>
                  <a:lnTo>
                    <a:pt x="21661" y="32582"/>
                  </a:lnTo>
                  <a:lnTo>
                    <a:pt x="21721" y="32401"/>
                  </a:lnTo>
                  <a:lnTo>
                    <a:pt x="21721" y="32159"/>
                  </a:lnTo>
                  <a:lnTo>
                    <a:pt x="21721" y="31918"/>
                  </a:lnTo>
                  <a:lnTo>
                    <a:pt x="21661" y="31737"/>
                  </a:lnTo>
                  <a:lnTo>
                    <a:pt x="21540" y="31495"/>
                  </a:lnTo>
                  <a:lnTo>
                    <a:pt x="21420" y="31314"/>
                  </a:lnTo>
                  <a:lnTo>
                    <a:pt x="21239" y="31194"/>
                  </a:lnTo>
                  <a:lnTo>
                    <a:pt x="20997" y="31073"/>
                  </a:lnTo>
                  <a:lnTo>
                    <a:pt x="20816" y="31013"/>
                  </a:lnTo>
                  <a:close/>
                  <a:moveTo>
                    <a:pt x="26126" y="31013"/>
                  </a:moveTo>
                  <a:lnTo>
                    <a:pt x="25945" y="31073"/>
                  </a:lnTo>
                  <a:lnTo>
                    <a:pt x="25703" y="31194"/>
                  </a:lnTo>
                  <a:lnTo>
                    <a:pt x="25522" y="31314"/>
                  </a:lnTo>
                  <a:lnTo>
                    <a:pt x="25402" y="31495"/>
                  </a:lnTo>
                  <a:lnTo>
                    <a:pt x="25281" y="31737"/>
                  </a:lnTo>
                  <a:lnTo>
                    <a:pt x="25221" y="31918"/>
                  </a:lnTo>
                  <a:lnTo>
                    <a:pt x="25221" y="32159"/>
                  </a:lnTo>
                  <a:lnTo>
                    <a:pt x="25221" y="32401"/>
                  </a:lnTo>
                  <a:lnTo>
                    <a:pt x="25281" y="32582"/>
                  </a:lnTo>
                  <a:lnTo>
                    <a:pt x="25402" y="32823"/>
                  </a:lnTo>
                  <a:lnTo>
                    <a:pt x="25522" y="33004"/>
                  </a:lnTo>
                  <a:lnTo>
                    <a:pt x="25703" y="33125"/>
                  </a:lnTo>
                  <a:lnTo>
                    <a:pt x="25945" y="33245"/>
                  </a:lnTo>
                  <a:lnTo>
                    <a:pt x="26126" y="33306"/>
                  </a:lnTo>
                  <a:lnTo>
                    <a:pt x="26608" y="33306"/>
                  </a:lnTo>
                  <a:lnTo>
                    <a:pt x="26789" y="33245"/>
                  </a:lnTo>
                  <a:lnTo>
                    <a:pt x="27031" y="33125"/>
                  </a:lnTo>
                  <a:lnTo>
                    <a:pt x="27212" y="33004"/>
                  </a:lnTo>
                  <a:lnTo>
                    <a:pt x="27332" y="32823"/>
                  </a:lnTo>
                  <a:lnTo>
                    <a:pt x="27453" y="32582"/>
                  </a:lnTo>
                  <a:lnTo>
                    <a:pt x="27513" y="32401"/>
                  </a:lnTo>
                  <a:lnTo>
                    <a:pt x="27513" y="32159"/>
                  </a:lnTo>
                  <a:lnTo>
                    <a:pt x="27513" y="31918"/>
                  </a:lnTo>
                  <a:lnTo>
                    <a:pt x="27453" y="31737"/>
                  </a:lnTo>
                  <a:lnTo>
                    <a:pt x="27332" y="31495"/>
                  </a:lnTo>
                  <a:lnTo>
                    <a:pt x="27212" y="31314"/>
                  </a:lnTo>
                  <a:lnTo>
                    <a:pt x="27031" y="31194"/>
                  </a:lnTo>
                  <a:lnTo>
                    <a:pt x="26789" y="31073"/>
                  </a:lnTo>
                  <a:lnTo>
                    <a:pt x="26608" y="31013"/>
                  </a:lnTo>
                  <a:close/>
                  <a:moveTo>
                    <a:pt x="31918" y="31013"/>
                  </a:moveTo>
                  <a:lnTo>
                    <a:pt x="31737" y="31073"/>
                  </a:lnTo>
                  <a:lnTo>
                    <a:pt x="31496" y="31194"/>
                  </a:lnTo>
                  <a:lnTo>
                    <a:pt x="31315" y="31314"/>
                  </a:lnTo>
                  <a:lnTo>
                    <a:pt x="31194" y="31495"/>
                  </a:lnTo>
                  <a:lnTo>
                    <a:pt x="31073" y="31737"/>
                  </a:lnTo>
                  <a:lnTo>
                    <a:pt x="31013" y="31918"/>
                  </a:lnTo>
                  <a:lnTo>
                    <a:pt x="31013" y="32159"/>
                  </a:lnTo>
                  <a:lnTo>
                    <a:pt x="31013" y="32401"/>
                  </a:lnTo>
                  <a:lnTo>
                    <a:pt x="31073" y="32582"/>
                  </a:lnTo>
                  <a:lnTo>
                    <a:pt x="31194" y="32823"/>
                  </a:lnTo>
                  <a:lnTo>
                    <a:pt x="31315" y="33004"/>
                  </a:lnTo>
                  <a:lnTo>
                    <a:pt x="31496" y="33125"/>
                  </a:lnTo>
                  <a:lnTo>
                    <a:pt x="31737" y="33245"/>
                  </a:lnTo>
                  <a:lnTo>
                    <a:pt x="31918" y="33306"/>
                  </a:lnTo>
                  <a:lnTo>
                    <a:pt x="32401" y="33306"/>
                  </a:lnTo>
                  <a:lnTo>
                    <a:pt x="32582" y="33245"/>
                  </a:lnTo>
                  <a:lnTo>
                    <a:pt x="32823" y="33125"/>
                  </a:lnTo>
                  <a:lnTo>
                    <a:pt x="33004" y="33004"/>
                  </a:lnTo>
                  <a:lnTo>
                    <a:pt x="33125" y="32823"/>
                  </a:lnTo>
                  <a:lnTo>
                    <a:pt x="33245" y="32582"/>
                  </a:lnTo>
                  <a:lnTo>
                    <a:pt x="33306" y="32401"/>
                  </a:lnTo>
                  <a:lnTo>
                    <a:pt x="33306" y="32159"/>
                  </a:lnTo>
                  <a:lnTo>
                    <a:pt x="33306" y="31918"/>
                  </a:lnTo>
                  <a:lnTo>
                    <a:pt x="33245" y="31737"/>
                  </a:lnTo>
                  <a:lnTo>
                    <a:pt x="33125" y="31495"/>
                  </a:lnTo>
                  <a:lnTo>
                    <a:pt x="33004" y="31314"/>
                  </a:lnTo>
                  <a:lnTo>
                    <a:pt x="32823" y="31194"/>
                  </a:lnTo>
                  <a:lnTo>
                    <a:pt x="32582" y="31073"/>
                  </a:lnTo>
                  <a:lnTo>
                    <a:pt x="32401" y="31013"/>
                  </a:lnTo>
                  <a:close/>
                  <a:moveTo>
                    <a:pt x="37710" y="31013"/>
                  </a:moveTo>
                  <a:lnTo>
                    <a:pt x="37529" y="31073"/>
                  </a:lnTo>
                  <a:lnTo>
                    <a:pt x="37288" y="31194"/>
                  </a:lnTo>
                  <a:lnTo>
                    <a:pt x="37107" y="31314"/>
                  </a:lnTo>
                  <a:lnTo>
                    <a:pt x="36986" y="31495"/>
                  </a:lnTo>
                  <a:lnTo>
                    <a:pt x="36865" y="31737"/>
                  </a:lnTo>
                  <a:lnTo>
                    <a:pt x="36805" y="31918"/>
                  </a:lnTo>
                  <a:lnTo>
                    <a:pt x="36805" y="32159"/>
                  </a:lnTo>
                  <a:lnTo>
                    <a:pt x="36805" y="32401"/>
                  </a:lnTo>
                  <a:lnTo>
                    <a:pt x="36865" y="32582"/>
                  </a:lnTo>
                  <a:lnTo>
                    <a:pt x="36986" y="32823"/>
                  </a:lnTo>
                  <a:lnTo>
                    <a:pt x="37107" y="33004"/>
                  </a:lnTo>
                  <a:lnTo>
                    <a:pt x="37288" y="33125"/>
                  </a:lnTo>
                  <a:lnTo>
                    <a:pt x="37529" y="33245"/>
                  </a:lnTo>
                  <a:lnTo>
                    <a:pt x="37710" y="33306"/>
                  </a:lnTo>
                  <a:lnTo>
                    <a:pt x="38193" y="33306"/>
                  </a:lnTo>
                  <a:lnTo>
                    <a:pt x="38374" y="33245"/>
                  </a:lnTo>
                  <a:lnTo>
                    <a:pt x="38615" y="33125"/>
                  </a:lnTo>
                  <a:lnTo>
                    <a:pt x="38796" y="33004"/>
                  </a:lnTo>
                  <a:lnTo>
                    <a:pt x="38917" y="32823"/>
                  </a:lnTo>
                  <a:lnTo>
                    <a:pt x="39038" y="32582"/>
                  </a:lnTo>
                  <a:lnTo>
                    <a:pt x="39098" y="32401"/>
                  </a:lnTo>
                  <a:lnTo>
                    <a:pt x="39098" y="32159"/>
                  </a:lnTo>
                  <a:lnTo>
                    <a:pt x="39098" y="31918"/>
                  </a:lnTo>
                  <a:lnTo>
                    <a:pt x="39038" y="31737"/>
                  </a:lnTo>
                  <a:lnTo>
                    <a:pt x="38917" y="31495"/>
                  </a:lnTo>
                  <a:lnTo>
                    <a:pt x="38796" y="31314"/>
                  </a:lnTo>
                  <a:lnTo>
                    <a:pt x="38615" y="31194"/>
                  </a:lnTo>
                  <a:lnTo>
                    <a:pt x="38374" y="31073"/>
                  </a:lnTo>
                  <a:lnTo>
                    <a:pt x="38193" y="31013"/>
                  </a:lnTo>
                  <a:close/>
                  <a:moveTo>
                    <a:pt x="43502" y="31013"/>
                  </a:moveTo>
                  <a:lnTo>
                    <a:pt x="43321" y="31073"/>
                  </a:lnTo>
                  <a:lnTo>
                    <a:pt x="43080" y="31194"/>
                  </a:lnTo>
                  <a:lnTo>
                    <a:pt x="42899" y="31314"/>
                  </a:lnTo>
                  <a:lnTo>
                    <a:pt x="42778" y="31495"/>
                  </a:lnTo>
                  <a:lnTo>
                    <a:pt x="42658" y="31737"/>
                  </a:lnTo>
                  <a:lnTo>
                    <a:pt x="42597" y="31918"/>
                  </a:lnTo>
                  <a:lnTo>
                    <a:pt x="42597" y="32159"/>
                  </a:lnTo>
                  <a:lnTo>
                    <a:pt x="42597" y="32401"/>
                  </a:lnTo>
                  <a:lnTo>
                    <a:pt x="42658" y="32582"/>
                  </a:lnTo>
                  <a:lnTo>
                    <a:pt x="42778" y="32823"/>
                  </a:lnTo>
                  <a:lnTo>
                    <a:pt x="42899" y="33004"/>
                  </a:lnTo>
                  <a:lnTo>
                    <a:pt x="43080" y="33125"/>
                  </a:lnTo>
                  <a:lnTo>
                    <a:pt x="43321" y="33245"/>
                  </a:lnTo>
                  <a:lnTo>
                    <a:pt x="43502" y="33306"/>
                  </a:lnTo>
                  <a:lnTo>
                    <a:pt x="43985" y="33306"/>
                  </a:lnTo>
                  <a:lnTo>
                    <a:pt x="44166" y="33245"/>
                  </a:lnTo>
                  <a:lnTo>
                    <a:pt x="44407" y="33125"/>
                  </a:lnTo>
                  <a:lnTo>
                    <a:pt x="44588" y="33004"/>
                  </a:lnTo>
                  <a:lnTo>
                    <a:pt x="44709" y="32823"/>
                  </a:lnTo>
                  <a:lnTo>
                    <a:pt x="44830" y="32582"/>
                  </a:lnTo>
                  <a:lnTo>
                    <a:pt x="44890" y="32401"/>
                  </a:lnTo>
                  <a:lnTo>
                    <a:pt x="44890" y="32159"/>
                  </a:lnTo>
                  <a:lnTo>
                    <a:pt x="44890" y="31918"/>
                  </a:lnTo>
                  <a:lnTo>
                    <a:pt x="44830" y="31737"/>
                  </a:lnTo>
                  <a:lnTo>
                    <a:pt x="44709" y="31495"/>
                  </a:lnTo>
                  <a:lnTo>
                    <a:pt x="44588" y="31314"/>
                  </a:lnTo>
                  <a:lnTo>
                    <a:pt x="44407" y="31194"/>
                  </a:lnTo>
                  <a:lnTo>
                    <a:pt x="44166" y="31073"/>
                  </a:lnTo>
                  <a:lnTo>
                    <a:pt x="43985" y="31013"/>
                  </a:lnTo>
                  <a:close/>
                  <a:moveTo>
                    <a:pt x="49295" y="31013"/>
                  </a:moveTo>
                  <a:lnTo>
                    <a:pt x="49114" y="31073"/>
                  </a:lnTo>
                  <a:lnTo>
                    <a:pt x="48872" y="31194"/>
                  </a:lnTo>
                  <a:lnTo>
                    <a:pt x="48691" y="31314"/>
                  </a:lnTo>
                  <a:lnTo>
                    <a:pt x="48571" y="31495"/>
                  </a:lnTo>
                  <a:lnTo>
                    <a:pt x="48450" y="31737"/>
                  </a:lnTo>
                  <a:lnTo>
                    <a:pt x="48390" y="31918"/>
                  </a:lnTo>
                  <a:lnTo>
                    <a:pt x="48390" y="32159"/>
                  </a:lnTo>
                  <a:lnTo>
                    <a:pt x="48390" y="32401"/>
                  </a:lnTo>
                  <a:lnTo>
                    <a:pt x="48450" y="32582"/>
                  </a:lnTo>
                  <a:lnTo>
                    <a:pt x="48571" y="32823"/>
                  </a:lnTo>
                  <a:lnTo>
                    <a:pt x="48691" y="33004"/>
                  </a:lnTo>
                  <a:lnTo>
                    <a:pt x="48872" y="33125"/>
                  </a:lnTo>
                  <a:lnTo>
                    <a:pt x="49114" y="33245"/>
                  </a:lnTo>
                  <a:lnTo>
                    <a:pt x="49295" y="33306"/>
                  </a:lnTo>
                  <a:lnTo>
                    <a:pt x="49777" y="33306"/>
                  </a:lnTo>
                  <a:lnTo>
                    <a:pt x="49958" y="33245"/>
                  </a:lnTo>
                  <a:lnTo>
                    <a:pt x="50200" y="33125"/>
                  </a:lnTo>
                  <a:lnTo>
                    <a:pt x="50381" y="33004"/>
                  </a:lnTo>
                  <a:lnTo>
                    <a:pt x="50501" y="32823"/>
                  </a:lnTo>
                  <a:lnTo>
                    <a:pt x="50622" y="32582"/>
                  </a:lnTo>
                  <a:lnTo>
                    <a:pt x="50682" y="32401"/>
                  </a:lnTo>
                  <a:lnTo>
                    <a:pt x="50682" y="32159"/>
                  </a:lnTo>
                  <a:lnTo>
                    <a:pt x="50682" y="31918"/>
                  </a:lnTo>
                  <a:lnTo>
                    <a:pt x="50622" y="31737"/>
                  </a:lnTo>
                  <a:lnTo>
                    <a:pt x="50501" y="31495"/>
                  </a:lnTo>
                  <a:lnTo>
                    <a:pt x="50381" y="31314"/>
                  </a:lnTo>
                  <a:lnTo>
                    <a:pt x="50200" y="31194"/>
                  </a:lnTo>
                  <a:lnTo>
                    <a:pt x="49958" y="31073"/>
                  </a:lnTo>
                  <a:lnTo>
                    <a:pt x="49777" y="31013"/>
                  </a:lnTo>
                  <a:close/>
                  <a:moveTo>
                    <a:pt x="55087" y="31013"/>
                  </a:moveTo>
                  <a:lnTo>
                    <a:pt x="54906" y="31073"/>
                  </a:lnTo>
                  <a:lnTo>
                    <a:pt x="54665" y="31194"/>
                  </a:lnTo>
                  <a:lnTo>
                    <a:pt x="54483" y="31314"/>
                  </a:lnTo>
                  <a:lnTo>
                    <a:pt x="54363" y="31495"/>
                  </a:lnTo>
                  <a:lnTo>
                    <a:pt x="54242" y="31737"/>
                  </a:lnTo>
                  <a:lnTo>
                    <a:pt x="54182" y="31918"/>
                  </a:lnTo>
                  <a:lnTo>
                    <a:pt x="54182" y="32159"/>
                  </a:lnTo>
                  <a:lnTo>
                    <a:pt x="54182" y="32401"/>
                  </a:lnTo>
                  <a:lnTo>
                    <a:pt x="54242" y="32582"/>
                  </a:lnTo>
                  <a:lnTo>
                    <a:pt x="54363" y="32823"/>
                  </a:lnTo>
                  <a:lnTo>
                    <a:pt x="54483" y="33004"/>
                  </a:lnTo>
                  <a:lnTo>
                    <a:pt x="54665" y="33125"/>
                  </a:lnTo>
                  <a:lnTo>
                    <a:pt x="54906" y="33245"/>
                  </a:lnTo>
                  <a:lnTo>
                    <a:pt x="55087" y="33306"/>
                  </a:lnTo>
                  <a:lnTo>
                    <a:pt x="55570" y="33306"/>
                  </a:lnTo>
                  <a:lnTo>
                    <a:pt x="55751" y="33245"/>
                  </a:lnTo>
                  <a:lnTo>
                    <a:pt x="55992" y="33125"/>
                  </a:lnTo>
                  <a:lnTo>
                    <a:pt x="56173" y="33004"/>
                  </a:lnTo>
                  <a:lnTo>
                    <a:pt x="56294" y="32823"/>
                  </a:lnTo>
                  <a:lnTo>
                    <a:pt x="56414" y="32582"/>
                  </a:lnTo>
                  <a:lnTo>
                    <a:pt x="56475" y="32401"/>
                  </a:lnTo>
                  <a:lnTo>
                    <a:pt x="56475" y="32159"/>
                  </a:lnTo>
                  <a:lnTo>
                    <a:pt x="56475" y="31918"/>
                  </a:lnTo>
                  <a:lnTo>
                    <a:pt x="56414" y="31737"/>
                  </a:lnTo>
                  <a:lnTo>
                    <a:pt x="56294" y="31495"/>
                  </a:lnTo>
                  <a:lnTo>
                    <a:pt x="56173" y="31314"/>
                  </a:lnTo>
                  <a:lnTo>
                    <a:pt x="55992" y="31194"/>
                  </a:lnTo>
                  <a:lnTo>
                    <a:pt x="55751" y="31073"/>
                  </a:lnTo>
                  <a:lnTo>
                    <a:pt x="55570" y="31013"/>
                  </a:lnTo>
                  <a:close/>
                  <a:moveTo>
                    <a:pt x="60879" y="31013"/>
                  </a:moveTo>
                  <a:lnTo>
                    <a:pt x="60698" y="31073"/>
                  </a:lnTo>
                  <a:lnTo>
                    <a:pt x="60457" y="31194"/>
                  </a:lnTo>
                  <a:lnTo>
                    <a:pt x="60276" y="31314"/>
                  </a:lnTo>
                  <a:lnTo>
                    <a:pt x="60155" y="31495"/>
                  </a:lnTo>
                  <a:lnTo>
                    <a:pt x="60034" y="31737"/>
                  </a:lnTo>
                  <a:lnTo>
                    <a:pt x="59974" y="31918"/>
                  </a:lnTo>
                  <a:lnTo>
                    <a:pt x="59974" y="32159"/>
                  </a:lnTo>
                  <a:lnTo>
                    <a:pt x="59974" y="32401"/>
                  </a:lnTo>
                  <a:lnTo>
                    <a:pt x="60034" y="32582"/>
                  </a:lnTo>
                  <a:lnTo>
                    <a:pt x="60155" y="32823"/>
                  </a:lnTo>
                  <a:lnTo>
                    <a:pt x="60276" y="33004"/>
                  </a:lnTo>
                  <a:lnTo>
                    <a:pt x="60457" y="33125"/>
                  </a:lnTo>
                  <a:lnTo>
                    <a:pt x="60698" y="33245"/>
                  </a:lnTo>
                  <a:lnTo>
                    <a:pt x="60879" y="33306"/>
                  </a:lnTo>
                  <a:lnTo>
                    <a:pt x="61362" y="33306"/>
                  </a:lnTo>
                  <a:lnTo>
                    <a:pt x="61543" y="33245"/>
                  </a:lnTo>
                  <a:lnTo>
                    <a:pt x="61784" y="33125"/>
                  </a:lnTo>
                  <a:lnTo>
                    <a:pt x="61965" y="33004"/>
                  </a:lnTo>
                  <a:lnTo>
                    <a:pt x="62086" y="32823"/>
                  </a:lnTo>
                  <a:lnTo>
                    <a:pt x="62206" y="32582"/>
                  </a:lnTo>
                  <a:lnTo>
                    <a:pt x="62267" y="32401"/>
                  </a:lnTo>
                  <a:lnTo>
                    <a:pt x="62267" y="32159"/>
                  </a:lnTo>
                  <a:lnTo>
                    <a:pt x="62267" y="31918"/>
                  </a:lnTo>
                  <a:lnTo>
                    <a:pt x="62206" y="31737"/>
                  </a:lnTo>
                  <a:lnTo>
                    <a:pt x="62086" y="31495"/>
                  </a:lnTo>
                  <a:lnTo>
                    <a:pt x="61965" y="31314"/>
                  </a:lnTo>
                  <a:lnTo>
                    <a:pt x="61784" y="31194"/>
                  </a:lnTo>
                  <a:lnTo>
                    <a:pt x="61543" y="31073"/>
                  </a:lnTo>
                  <a:lnTo>
                    <a:pt x="61362" y="31013"/>
                  </a:lnTo>
                  <a:close/>
                  <a:moveTo>
                    <a:pt x="66671" y="31013"/>
                  </a:moveTo>
                  <a:lnTo>
                    <a:pt x="66490" y="31073"/>
                  </a:lnTo>
                  <a:lnTo>
                    <a:pt x="66249" y="31194"/>
                  </a:lnTo>
                  <a:lnTo>
                    <a:pt x="66068" y="31314"/>
                  </a:lnTo>
                  <a:lnTo>
                    <a:pt x="65947" y="31495"/>
                  </a:lnTo>
                  <a:lnTo>
                    <a:pt x="65827" y="31737"/>
                  </a:lnTo>
                  <a:lnTo>
                    <a:pt x="65766" y="31918"/>
                  </a:lnTo>
                  <a:lnTo>
                    <a:pt x="65766" y="32159"/>
                  </a:lnTo>
                  <a:lnTo>
                    <a:pt x="65766" y="32401"/>
                  </a:lnTo>
                  <a:lnTo>
                    <a:pt x="65827" y="32582"/>
                  </a:lnTo>
                  <a:lnTo>
                    <a:pt x="65947" y="32823"/>
                  </a:lnTo>
                  <a:lnTo>
                    <a:pt x="66068" y="33004"/>
                  </a:lnTo>
                  <a:lnTo>
                    <a:pt x="66249" y="33125"/>
                  </a:lnTo>
                  <a:lnTo>
                    <a:pt x="66490" y="33245"/>
                  </a:lnTo>
                  <a:lnTo>
                    <a:pt x="66671" y="33306"/>
                  </a:lnTo>
                  <a:lnTo>
                    <a:pt x="67154" y="33306"/>
                  </a:lnTo>
                  <a:lnTo>
                    <a:pt x="67335" y="33245"/>
                  </a:lnTo>
                  <a:lnTo>
                    <a:pt x="67576" y="33125"/>
                  </a:lnTo>
                  <a:lnTo>
                    <a:pt x="67757" y="33004"/>
                  </a:lnTo>
                  <a:lnTo>
                    <a:pt x="67878" y="32823"/>
                  </a:lnTo>
                  <a:lnTo>
                    <a:pt x="67999" y="32582"/>
                  </a:lnTo>
                  <a:lnTo>
                    <a:pt x="68059" y="32401"/>
                  </a:lnTo>
                  <a:lnTo>
                    <a:pt x="68059" y="32159"/>
                  </a:lnTo>
                  <a:lnTo>
                    <a:pt x="68059" y="31918"/>
                  </a:lnTo>
                  <a:lnTo>
                    <a:pt x="67999" y="31737"/>
                  </a:lnTo>
                  <a:lnTo>
                    <a:pt x="67878" y="31495"/>
                  </a:lnTo>
                  <a:lnTo>
                    <a:pt x="67757" y="31314"/>
                  </a:lnTo>
                  <a:lnTo>
                    <a:pt x="67576" y="31194"/>
                  </a:lnTo>
                  <a:lnTo>
                    <a:pt x="67335" y="31073"/>
                  </a:lnTo>
                  <a:lnTo>
                    <a:pt x="67154" y="31013"/>
                  </a:lnTo>
                  <a:close/>
                  <a:moveTo>
                    <a:pt x="72464" y="31013"/>
                  </a:moveTo>
                  <a:lnTo>
                    <a:pt x="72283" y="31073"/>
                  </a:lnTo>
                  <a:lnTo>
                    <a:pt x="72041" y="31194"/>
                  </a:lnTo>
                  <a:lnTo>
                    <a:pt x="71860" y="31314"/>
                  </a:lnTo>
                  <a:lnTo>
                    <a:pt x="71740" y="31495"/>
                  </a:lnTo>
                  <a:lnTo>
                    <a:pt x="71619" y="31737"/>
                  </a:lnTo>
                  <a:lnTo>
                    <a:pt x="71559" y="31918"/>
                  </a:lnTo>
                  <a:lnTo>
                    <a:pt x="71559" y="32159"/>
                  </a:lnTo>
                  <a:lnTo>
                    <a:pt x="71559" y="32401"/>
                  </a:lnTo>
                  <a:lnTo>
                    <a:pt x="71619" y="32582"/>
                  </a:lnTo>
                  <a:lnTo>
                    <a:pt x="71740" y="32823"/>
                  </a:lnTo>
                  <a:lnTo>
                    <a:pt x="71860" y="33004"/>
                  </a:lnTo>
                  <a:lnTo>
                    <a:pt x="72041" y="33125"/>
                  </a:lnTo>
                  <a:lnTo>
                    <a:pt x="72283" y="33245"/>
                  </a:lnTo>
                  <a:lnTo>
                    <a:pt x="72464" y="33306"/>
                  </a:lnTo>
                  <a:lnTo>
                    <a:pt x="72946" y="33306"/>
                  </a:lnTo>
                  <a:lnTo>
                    <a:pt x="73127" y="33245"/>
                  </a:lnTo>
                  <a:lnTo>
                    <a:pt x="73369" y="33125"/>
                  </a:lnTo>
                  <a:lnTo>
                    <a:pt x="73550" y="33004"/>
                  </a:lnTo>
                  <a:lnTo>
                    <a:pt x="73670" y="32823"/>
                  </a:lnTo>
                  <a:lnTo>
                    <a:pt x="73791" y="32582"/>
                  </a:lnTo>
                  <a:lnTo>
                    <a:pt x="73851" y="32401"/>
                  </a:lnTo>
                  <a:lnTo>
                    <a:pt x="73851" y="32159"/>
                  </a:lnTo>
                  <a:lnTo>
                    <a:pt x="73851" y="31918"/>
                  </a:lnTo>
                  <a:lnTo>
                    <a:pt x="73791" y="31737"/>
                  </a:lnTo>
                  <a:lnTo>
                    <a:pt x="73670" y="31495"/>
                  </a:lnTo>
                  <a:lnTo>
                    <a:pt x="73550" y="31314"/>
                  </a:lnTo>
                  <a:lnTo>
                    <a:pt x="73369" y="31194"/>
                  </a:lnTo>
                  <a:lnTo>
                    <a:pt x="73127" y="31073"/>
                  </a:lnTo>
                  <a:lnTo>
                    <a:pt x="72946" y="31013"/>
                  </a:lnTo>
                  <a:close/>
                  <a:moveTo>
                    <a:pt x="181" y="33909"/>
                  </a:moveTo>
                  <a:lnTo>
                    <a:pt x="0" y="36141"/>
                  </a:lnTo>
                  <a:lnTo>
                    <a:pt x="302" y="36202"/>
                  </a:lnTo>
                  <a:lnTo>
                    <a:pt x="543" y="36202"/>
                  </a:lnTo>
                  <a:lnTo>
                    <a:pt x="724" y="36141"/>
                  </a:lnTo>
                  <a:lnTo>
                    <a:pt x="966" y="36021"/>
                  </a:lnTo>
                  <a:lnTo>
                    <a:pt x="1147" y="35900"/>
                  </a:lnTo>
                  <a:lnTo>
                    <a:pt x="1267" y="35719"/>
                  </a:lnTo>
                  <a:lnTo>
                    <a:pt x="1388" y="35478"/>
                  </a:lnTo>
                  <a:lnTo>
                    <a:pt x="1448" y="35297"/>
                  </a:lnTo>
                  <a:lnTo>
                    <a:pt x="1448" y="35055"/>
                  </a:lnTo>
                  <a:lnTo>
                    <a:pt x="1448" y="34814"/>
                  </a:lnTo>
                  <a:lnTo>
                    <a:pt x="1388" y="34633"/>
                  </a:lnTo>
                  <a:lnTo>
                    <a:pt x="1267" y="34392"/>
                  </a:lnTo>
                  <a:lnTo>
                    <a:pt x="1147" y="34211"/>
                  </a:lnTo>
                  <a:lnTo>
                    <a:pt x="966" y="34090"/>
                  </a:lnTo>
                  <a:lnTo>
                    <a:pt x="724" y="33969"/>
                  </a:lnTo>
                  <a:lnTo>
                    <a:pt x="543" y="33909"/>
                  </a:lnTo>
                  <a:close/>
                  <a:moveTo>
                    <a:pt x="5853" y="33909"/>
                  </a:moveTo>
                  <a:lnTo>
                    <a:pt x="5672" y="33969"/>
                  </a:lnTo>
                  <a:lnTo>
                    <a:pt x="5431" y="34090"/>
                  </a:lnTo>
                  <a:lnTo>
                    <a:pt x="5250" y="34211"/>
                  </a:lnTo>
                  <a:lnTo>
                    <a:pt x="5129" y="34392"/>
                  </a:lnTo>
                  <a:lnTo>
                    <a:pt x="5008" y="34633"/>
                  </a:lnTo>
                  <a:lnTo>
                    <a:pt x="4948" y="34814"/>
                  </a:lnTo>
                  <a:lnTo>
                    <a:pt x="4948" y="35055"/>
                  </a:lnTo>
                  <a:lnTo>
                    <a:pt x="4948" y="35297"/>
                  </a:lnTo>
                  <a:lnTo>
                    <a:pt x="5008" y="35478"/>
                  </a:lnTo>
                  <a:lnTo>
                    <a:pt x="5129" y="35719"/>
                  </a:lnTo>
                  <a:lnTo>
                    <a:pt x="5250" y="35900"/>
                  </a:lnTo>
                  <a:lnTo>
                    <a:pt x="5431" y="36021"/>
                  </a:lnTo>
                  <a:lnTo>
                    <a:pt x="5672" y="36141"/>
                  </a:lnTo>
                  <a:lnTo>
                    <a:pt x="5853" y="36202"/>
                  </a:lnTo>
                  <a:lnTo>
                    <a:pt x="6336" y="36202"/>
                  </a:lnTo>
                  <a:lnTo>
                    <a:pt x="6517" y="36141"/>
                  </a:lnTo>
                  <a:lnTo>
                    <a:pt x="6758" y="36021"/>
                  </a:lnTo>
                  <a:lnTo>
                    <a:pt x="6939" y="35900"/>
                  </a:lnTo>
                  <a:lnTo>
                    <a:pt x="7060" y="35719"/>
                  </a:lnTo>
                  <a:lnTo>
                    <a:pt x="7180" y="35478"/>
                  </a:lnTo>
                  <a:lnTo>
                    <a:pt x="7241" y="35297"/>
                  </a:lnTo>
                  <a:lnTo>
                    <a:pt x="7241" y="35055"/>
                  </a:lnTo>
                  <a:lnTo>
                    <a:pt x="7241" y="34814"/>
                  </a:lnTo>
                  <a:lnTo>
                    <a:pt x="7180" y="34633"/>
                  </a:lnTo>
                  <a:lnTo>
                    <a:pt x="7060" y="34392"/>
                  </a:lnTo>
                  <a:lnTo>
                    <a:pt x="6939" y="34211"/>
                  </a:lnTo>
                  <a:lnTo>
                    <a:pt x="6758" y="34090"/>
                  </a:lnTo>
                  <a:lnTo>
                    <a:pt x="6517" y="33969"/>
                  </a:lnTo>
                  <a:lnTo>
                    <a:pt x="6336" y="33909"/>
                  </a:lnTo>
                  <a:close/>
                  <a:moveTo>
                    <a:pt x="11645" y="33909"/>
                  </a:moveTo>
                  <a:lnTo>
                    <a:pt x="11464" y="33969"/>
                  </a:lnTo>
                  <a:lnTo>
                    <a:pt x="11223" y="34090"/>
                  </a:lnTo>
                  <a:lnTo>
                    <a:pt x="11042" y="34211"/>
                  </a:lnTo>
                  <a:lnTo>
                    <a:pt x="10921" y="34392"/>
                  </a:lnTo>
                  <a:lnTo>
                    <a:pt x="10800" y="34633"/>
                  </a:lnTo>
                  <a:lnTo>
                    <a:pt x="10740" y="34814"/>
                  </a:lnTo>
                  <a:lnTo>
                    <a:pt x="10740" y="35055"/>
                  </a:lnTo>
                  <a:lnTo>
                    <a:pt x="10740" y="35297"/>
                  </a:lnTo>
                  <a:lnTo>
                    <a:pt x="10800" y="35478"/>
                  </a:lnTo>
                  <a:lnTo>
                    <a:pt x="10921" y="35719"/>
                  </a:lnTo>
                  <a:lnTo>
                    <a:pt x="11042" y="35900"/>
                  </a:lnTo>
                  <a:lnTo>
                    <a:pt x="11223" y="36021"/>
                  </a:lnTo>
                  <a:lnTo>
                    <a:pt x="11464" y="36141"/>
                  </a:lnTo>
                  <a:lnTo>
                    <a:pt x="11645" y="36202"/>
                  </a:lnTo>
                  <a:lnTo>
                    <a:pt x="12128" y="36202"/>
                  </a:lnTo>
                  <a:lnTo>
                    <a:pt x="12309" y="36141"/>
                  </a:lnTo>
                  <a:lnTo>
                    <a:pt x="12550" y="36021"/>
                  </a:lnTo>
                  <a:lnTo>
                    <a:pt x="12731" y="35900"/>
                  </a:lnTo>
                  <a:lnTo>
                    <a:pt x="12852" y="35719"/>
                  </a:lnTo>
                  <a:lnTo>
                    <a:pt x="12973" y="35478"/>
                  </a:lnTo>
                  <a:lnTo>
                    <a:pt x="13033" y="35297"/>
                  </a:lnTo>
                  <a:lnTo>
                    <a:pt x="13033" y="35055"/>
                  </a:lnTo>
                  <a:lnTo>
                    <a:pt x="13033" y="34814"/>
                  </a:lnTo>
                  <a:lnTo>
                    <a:pt x="12973" y="34633"/>
                  </a:lnTo>
                  <a:lnTo>
                    <a:pt x="12852" y="34392"/>
                  </a:lnTo>
                  <a:lnTo>
                    <a:pt x="12731" y="34211"/>
                  </a:lnTo>
                  <a:lnTo>
                    <a:pt x="12550" y="34090"/>
                  </a:lnTo>
                  <a:lnTo>
                    <a:pt x="12309" y="33969"/>
                  </a:lnTo>
                  <a:lnTo>
                    <a:pt x="12128" y="33909"/>
                  </a:lnTo>
                  <a:close/>
                  <a:moveTo>
                    <a:pt x="17437" y="33909"/>
                  </a:moveTo>
                  <a:lnTo>
                    <a:pt x="17256" y="33969"/>
                  </a:lnTo>
                  <a:lnTo>
                    <a:pt x="17015" y="34090"/>
                  </a:lnTo>
                  <a:lnTo>
                    <a:pt x="16834" y="34211"/>
                  </a:lnTo>
                  <a:lnTo>
                    <a:pt x="16713" y="34392"/>
                  </a:lnTo>
                  <a:lnTo>
                    <a:pt x="16593" y="34633"/>
                  </a:lnTo>
                  <a:lnTo>
                    <a:pt x="16532" y="34814"/>
                  </a:lnTo>
                  <a:lnTo>
                    <a:pt x="16532" y="35055"/>
                  </a:lnTo>
                  <a:lnTo>
                    <a:pt x="16532" y="35297"/>
                  </a:lnTo>
                  <a:lnTo>
                    <a:pt x="16593" y="35478"/>
                  </a:lnTo>
                  <a:lnTo>
                    <a:pt x="16713" y="35719"/>
                  </a:lnTo>
                  <a:lnTo>
                    <a:pt x="16834" y="35900"/>
                  </a:lnTo>
                  <a:lnTo>
                    <a:pt x="17015" y="36021"/>
                  </a:lnTo>
                  <a:lnTo>
                    <a:pt x="17256" y="36141"/>
                  </a:lnTo>
                  <a:lnTo>
                    <a:pt x="17437" y="36202"/>
                  </a:lnTo>
                  <a:lnTo>
                    <a:pt x="17920" y="36202"/>
                  </a:lnTo>
                  <a:lnTo>
                    <a:pt x="18101" y="36141"/>
                  </a:lnTo>
                  <a:lnTo>
                    <a:pt x="18342" y="36021"/>
                  </a:lnTo>
                  <a:lnTo>
                    <a:pt x="18523" y="35900"/>
                  </a:lnTo>
                  <a:lnTo>
                    <a:pt x="18644" y="35719"/>
                  </a:lnTo>
                  <a:lnTo>
                    <a:pt x="18765" y="35478"/>
                  </a:lnTo>
                  <a:lnTo>
                    <a:pt x="18825" y="35297"/>
                  </a:lnTo>
                  <a:lnTo>
                    <a:pt x="18825" y="35055"/>
                  </a:lnTo>
                  <a:lnTo>
                    <a:pt x="18825" y="34814"/>
                  </a:lnTo>
                  <a:lnTo>
                    <a:pt x="18765" y="34633"/>
                  </a:lnTo>
                  <a:lnTo>
                    <a:pt x="18644" y="34392"/>
                  </a:lnTo>
                  <a:lnTo>
                    <a:pt x="18523" y="34211"/>
                  </a:lnTo>
                  <a:lnTo>
                    <a:pt x="18342" y="34090"/>
                  </a:lnTo>
                  <a:lnTo>
                    <a:pt x="18101" y="33969"/>
                  </a:lnTo>
                  <a:lnTo>
                    <a:pt x="17920" y="33909"/>
                  </a:lnTo>
                  <a:close/>
                  <a:moveTo>
                    <a:pt x="23230" y="33909"/>
                  </a:moveTo>
                  <a:lnTo>
                    <a:pt x="23049" y="33969"/>
                  </a:lnTo>
                  <a:lnTo>
                    <a:pt x="22807" y="34090"/>
                  </a:lnTo>
                  <a:lnTo>
                    <a:pt x="22626" y="34211"/>
                  </a:lnTo>
                  <a:lnTo>
                    <a:pt x="22506" y="34392"/>
                  </a:lnTo>
                  <a:lnTo>
                    <a:pt x="22385" y="34633"/>
                  </a:lnTo>
                  <a:lnTo>
                    <a:pt x="22325" y="34814"/>
                  </a:lnTo>
                  <a:lnTo>
                    <a:pt x="22325" y="35055"/>
                  </a:lnTo>
                  <a:lnTo>
                    <a:pt x="22325" y="35297"/>
                  </a:lnTo>
                  <a:lnTo>
                    <a:pt x="22385" y="35478"/>
                  </a:lnTo>
                  <a:lnTo>
                    <a:pt x="22506" y="35719"/>
                  </a:lnTo>
                  <a:lnTo>
                    <a:pt x="22626" y="35900"/>
                  </a:lnTo>
                  <a:lnTo>
                    <a:pt x="22807" y="36021"/>
                  </a:lnTo>
                  <a:lnTo>
                    <a:pt x="23049" y="36141"/>
                  </a:lnTo>
                  <a:lnTo>
                    <a:pt x="23230" y="36202"/>
                  </a:lnTo>
                  <a:lnTo>
                    <a:pt x="23712" y="36202"/>
                  </a:lnTo>
                  <a:lnTo>
                    <a:pt x="23893" y="36141"/>
                  </a:lnTo>
                  <a:lnTo>
                    <a:pt x="24135" y="36021"/>
                  </a:lnTo>
                  <a:lnTo>
                    <a:pt x="24316" y="35900"/>
                  </a:lnTo>
                  <a:lnTo>
                    <a:pt x="24436" y="35719"/>
                  </a:lnTo>
                  <a:lnTo>
                    <a:pt x="24557" y="35478"/>
                  </a:lnTo>
                  <a:lnTo>
                    <a:pt x="24617" y="35297"/>
                  </a:lnTo>
                  <a:lnTo>
                    <a:pt x="24617" y="35055"/>
                  </a:lnTo>
                  <a:lnTo>
                    <a:pt x="24617" y="34814"/>
                  </a:lnTo>
                  <a:lnTo>
                    <a:pt x="24557" y="34633"/>
                  </a:lnTo>
                  <a:lnTo>
                    <a:pt x="24436" y="34392"/>
                  </a:lnTo>
                  <a:lnTo>
                    <a:pt x="24316" y="34211"/>
                  </a:lnTo>
                  <a:lnTo>
                    <a:pt x="24135" y="34090"/>
                  </a:lnTo>
                  <a:lnTo>
                    <a:pt x="23893" y="33969"/>
                  </a:lnTo>
                  <a:lnTo>
                    <a:pt x="23712" y="33909"/>
                  </a:lnTo>
                  <a:close/>
                  <a:moveTo>
                    <a:pt x="29022" y="33909"/>
                  </a:moveTo>
                  <a:lnTo>
                    <a:pt x="28841" y="33969"/>
                  </a:lnTo>
                  <a:lnTo>
                    <a:pt x="28599" y="34090"/>
                  </a:lnTo>
                  <a:lnTo>
                    <a:pt x="28418" y="34211"/>
                  </a:lnTo>
                  <a:lnTo>
                    <a:pt x="28298" y="34392"/>
                  </a:lnTo>
                  <a:lnTo>
                    <a:pt x="28177" y="34633"/>
                  </a:lnTo>
                  <a:lnTo>
                    <a:pt x="28117" y="34814"/>
                  </a:lnTo>
                  <a:lnTo>
                    <a:pt x="28117" y="35055"/>
                  </a:lnTo>
                  <a:lnTo>
                    <a:pt x="28117" y="35297"/>
                  </a:lnTo>
                  <a:lnTo>
                    <a:pt x="28177" y="35478"/>
                  </a:lnTo>
                  <a:lnTo>
                    <a:pt x="28298" y="35719"/>
                  </a:lnTo>
                  <a:lnTo>
                    <a:pt x="28418" y="35900"/>
                  </a:lnTo>
                  <a:lnTo>
                    <a:pt x="28599" y="36021"/>
                  </a:lnTo>
                  <a:lnTo>
                    <a:pt x="28841" y="36141"/>
                  </a:lnTo>
                  <a:lnTo>
                    <a:pt x="29022" y="36202"/>
                  </a:lnTo>
                  <a:lnTo>
                    <a:pt x="29505" y="36202"/>
                  </a:lnTo>
                  <a:lnTo>
                    <a:pt x="29686" y="36141"/>
                  </a:lnTo>
                  <a:lnTo>
                    <a:pt x="29927" y="36021"/>
                  </a:lnTo>
                  <a:lnTo>
                    <a:pt x="30108" y="35900"/>
                  </a:lnTo>
                  <a:lnTo>
                    <a:pt x="30229" y="35719"/>
                  </a:lnTo>
                  <a:lnTo>
                    <a:pt x="30349" y="35478"/>
                  </a:lnTo>
                  <a:lnTo>
                    <a:pt x="30410" y="35297"/>
                  </a:lnTo>
                  <a:lnTo>
                    <a:pt x="30410" y="35055"/>
                  </a:lnTo>
                  <a:lnTo>
                    <a:pt x="30410" y="34814"/>
                  </a:lnTo>
                  <a:lnTo>
                    <a:pt x="30349" y="34633"/>
                  </a:lnTo>
                  <a:lnTo>
                    <a:pt x="30229" y="34392"/>
                  </a:lnTo>
                  <a:lnTo>
                    <a:pt x="30108" y="34211"/>
                  </a:lnTo>
                  <a:lnTo>
                    <a:pt x="29927" y="34090"/>
                  </a:lnTo>
                  <a:lnTo>
                    <a:pt x="29686" y="33969"/>
                  </a:lnTo>
                  <a:lnTo>
                    <a:pt x="29505" y="33909"/>
                  </a:lnTo>
                  <a:close/>
                  <a:moveTo>
                    <a:pt x="34814" y="33909"/>
                  </a:moveTo>
                  <a:lnTo>
                    <a:pt x="34633" y="33969"/>
                  </a:lnTo>
                  <a:lnTo>
                    <a:pt x="34392" y="34090"/>
                  </a:lnTo>
                  <a:lnTo>
                    <a:pt x="34211" y="34211"/>
                  </a:lnTo>
                  <a:lnTo>
                    <a:pt x="34090" y="34392"/>
                  </a:lnTo>
                  <a:lnTo>
                    <a:pt x="33969" y="34633"/>
                  </a:lnTo>
                  <a:lnTo>
                    <a:pt x="33909" y="34814"/>
                  </a:lnTo>
                  <a:lnTo>
                    <a:pt x="33909" y="35055"/>
                  </a:lnTo>
                  <a:lnTo>
                    <a:pt x="33909" y="35297"/>
                  </a:lnTo>
                  <a:lnTo>
                    <a:pt x="33969" y="35478"/>
                  </a:lnTo>
                  <a:lnTo>
                    <a:pt x="34090" y="35719"/>
                  </a:lnTo>
                  <a:lnTo>
                    <a:pt x="34211" y="35900"/>
                  </a:lnTo>
                  <a:lnTo>
                    <a:pt x="34392" y="36021"/>
                  </a:lnTo>
                  <a:lnTo>
                    <a:pt x="34633" y="36141"/>
                  </a:lnTo>
                  <a:lnTo>
                    <a:pt x="34814" y="36202"/>
                  </a:lnTo>
                  <a:lnTo>
                    <a:pt x="35297" y="36202"/>
                  </a:lnTo>
                  <a:lnTo>
                    <a:pt x="35478" y="36141"/>
                  </a:lnTo>
                  <a:lnTo>
                    <a:pt x="35719" y="36021"/>
                  </a:lnTo>
                  <a:lnTo>
                    <a:pt x="35900" y="35900"/>
                  </a:lnTo>
                  <a:lnTo>
                    <a:pt x="36021" y="35719"/>
                  </a:lnTo>
                  <a:lnTo>
                    <a:pt x="36141" y="35478"/>
                  </a:lnTo>
                  <a:lnTo>
                    <a:pt x="36202" y="35297"/>
                  </a:lnTo>
                  <a:lnTo>
                    <a:pt x="36202" y="35055"/>
                  </a:lnTo>
                  <a:lnTo>
                    <a:pt x="36202" y="34814"/>
                  </a:lnTo>
                  <a:lnTo>
                    <a:pt x="36141" y="34633"/>
                  </a:lnTo>
                  <a:lnTo>
                    <a:pt x="36021" y="34392"/>
                  </a:lnTo>
                  <a:lnTo>
                    <a:pt x="35900" y="34211"/>
                  </a:lnTo>
                  <a:lnTo>
                    <a:pt x="35719" y="34090"/>
                  </a:lnTo>
                  <a:lnTo>
                    <a:pt x="35478" y="33969"/>
                  </a:lnTo>
                  <a:lnTo>
                    <a:pt x="35297" y="33909"/>
                  </a:lnTo>
                  <a:close/>
                  <a:moveTo>
                    <a:pt x="40606" y="33909"/>
                  </a:moveTo>
                  <a:lnTo>
                    <a:pt x="40425" y="33969"/>
                  </a:lnTo>
                  <a:lnTo>
                    <a:pt x="40184" y="34090"/>
                  </a:lnTo>
                  <a:lnTo>
                    <a:pt x="40003" y="34211"/>
                  </a:lnTo>
                  <a:lnTo>
                    <a:pt x="39882" y="34392"/>
                  </a:lnTo>
                  <a:lnTo>
                    <a:pt x="39762" y="34633"/>
                  </a:lnTo>
                  <a:lnTo>
                    <a:pt x="39701" y="34814"/>
                  </a:lnTo>
                  <a:lnTo>
                    <a:pt x="39701" y="35055"/>
                  </a:lnTo>
                  <a:lnTo>
                    <a:pt x="39701" y="35297"/>
                  </a:lnTo>
                  <a:lnTo>
                    <a:pt x="39762" y="35478"/>
                  </a:lnTo>
                  <a:lnTo>
                    <a:pt x="39882" y="35719"/>
                  </a:lnTo>
                  <a:lnTo>
                    <a:pt x="40003" y="35900"/>
                  </a:lnTo>
                  <a:lnTo>
                    <a:pt x="40184" y="36021"/>
                  </a:lnTo>
                  <a:lnTo>
                    <a:pt x="40425" y="36141"/>
                  </a:lnTo>
                  <a:lnTo>
                    <a:pt x="40606" y="36202"/>
                  </a:lnTo>
                  <a:lnTo>
                    <a:pt x="41089" y="36202"/>
                  </a:lnTo>
                  <a:lnTo>
                    <a:pt x="41270" y="36141"/>
                  </a:lnTo>
                  <a:lnTo>
                    <a:pt x="41511" y="36021"/>
                  </a:lnTo>
                  <a:lnTo>
                    <a:pt x="41692" y="35900"/>
                  </a:lnTo>
                  <a:lnTo>
                    <a:pt x="41813" y="35719"/>
                  </a:lnTo>
                  <a:lnTo>
                    <a:pt x="41934" y="35478"/>
                  </a:lnTo>
                  <a:lnTo>
                    <a:pt x="41994" y="35297"/>
                  </a:lnTo>
                  <a:lnTo>
                    <a:pt x="41994" y="35055"/>
                  </a:lnTo>
                  <a:lnTo>
                    <a:pt x="41994" y="34814"/>
                  </a:lnTo>
                  <a:lnTo>
                    <a:pt x="41934" y="34633"/>
                  </a:lnTo>
                  <a:lnTo>
                    <a:pt x="41813" y="34392"/>
                  </a:lnTo>
                  <a:lnTo>
                    <a:pt x="41692" y="34211"/>
                  </a:lnTo>
                  <a:lnTo>
                    <a:pt x="41511" y="34090"/>
                  </a:lnTo>
                  <a:lnTo>
                    <a:pt x="41270" y="33969"/>
                  </a:lnTo>
                  <a:lnTo>
                    <a:pt x="41089" y="33909"/>
                  </a:lnTo>
                  <a:close/>
                  <a:moveTo>
                    <a:pt x="46399" y="33909"/>
                  </a:moveTo>
                  <a:lnTo>
                    <a:pt x="46218" y="33969"/>
                  </a:lnTo>
                  <a:lnTo>
                    <a:pt x="45976" y="34090"/>
                  </a:lnTo>
                  <a:lnTo>
                    <a:pt x="45795" y="34211"/>
                  </a:lnTo>
                  <a:lnTo>
                    <a:pt x="45674" y="34392"/>
                  </a:lnTo>
                  <a:lnTo>
                    <a:pt x="45554" y="34633"/>
                  </a:lnTo>
                  <a:lnTo>
                    <a:pt x="45493" y="34814"/>
                  </a:lnTo>
                  <a:lnTo>
                    <a:pt x="45493" y="35055"/>
                  </a:lnTo>
                  <a:lnTo>
                    <a:pt x="45493" y="35297"/>
                  </a:lnTo>
                  <a:lnTo>
                    <a:pt x="45554" y="35478"/>
                  </a:lnTo>
                  <a:lnTo>
                    <a:pt x="45674" y="35719"/>
                  </a:lnTo>
                  <a:lnTo>
                    <a:pt x="45795" y="35900"/>
                  </a:lnTo>
                  <a:lnTo>
                    <a:pt x="45976" y="36021"/>
                  </a:lnTo>
                  <a:lnTo>
                    <a:pt x="46218" y="36141"/>
                  </a:lnTo>
                  <a:lnTo>
                    <a:pt x="46399" y="36202"/>
                  </a:lnTo>
                  <a:lnTo>
                    <a:pt x="46881" y="36202"/>
                  </a:lnTo>
                  <a:lnTo>
                    <a:pt x="47062" y="36141"/>
                  </a:lnTo>
                  <a:lnTo>
                    <a:pt x="47304" y="36021"/>
                  </a:lnTo>
                  <a:lnTo>
                    <a:pt x="47485" y="35900"/>
                  </a:lnTo>
                  <a:lnTo>
                    <a:pt x="47605" y="35719"/>
                  </a:lnTo>
                  <a:lnTo>
                    <a:pt x="47726" y="35478"/>
                  </a:lnTo>
                  <a:lnTo>
                    <a:pt x="47786" y="35297"/>
                  </a:lnTo>
                  <a:lnTo>
                    <a:pt x="47786" y="35055"/>
                  </a:lnTo>
                  <a:lnTo>
                    <a:pt x="47786" y="34814"/>
                  </a:lnTo>
                  <a:lnTo>
                    <a:pt x="47726" y="34633"/>
                  </a:lnTo>
                  <a:lnTo>
                    <a:pt x="47605" y="34392"/>
                  </a:lnTo>
                  <a:lnTo>
                    <a:pt x="47485" y="34211"/>
                  </a:lnTo>
                  <a:lnTo>
                    <a:pt x="47304" y="34090"/>
                  </a:lnTo>
                  <a:lnTo>
                    <a:pt x="47062" y="33969"/>
                  </a:lnTo>
                  <a:lnTo>
                    <a:pt x="46881" y="33909"/>
                  </a:lnTo>
                  <a:close/>
                  <a:moveTo>
                    <a:pt x="52191" y="33909"/>
                  </a:moveTo>
                  <a:lnTo>
                    <a:pt x="52010" y="33969"/>
                  </a:lnTo>
                  <a:lnTo>
                    <a:pt x="51768" y="34090"/>
                  </a:lnTo>
                  <a:lnTo>
                    <a:pt x="51587" y="34211"/>
                  </a:lnTo>
                  <a:lnTo>
                    <a:pt x="51467" y="34392"/>
                  </a:lnTo>
                  <a:lnTo>
                    <a:pt x="51346" y="34633"/>
                  </a:lnTo>
                  <a:lnTo>
                    <a:pt x="51286" y="34814"/>
                  </a:lnTo>
                  <a:lnTo>
                    <a:pt x="51286" y="35055"/>
                  </a:lnTo>
                  <a:lnTo>
                    <a:pt x="51286" y="35297"/>
                  </a:lnTo>
                  <a:lnTo>
                    <a:pt x="51346" y="35478"/>
                  </a:lnTo>
                  <a:lnTo>
                    <a:pt x="51467" y="35719"/>
                  </a:lnTo>
                  <a:lnTo>
                    <a:pt x="51587" y="35900"/>
                  </a:lnTo>
                  <a:lnTo>
                    <a:pt x="51768" y="36021"/>
                  </a:lnTo>
                  <a:lnTo>
                    <a:pt x="52010" y="36141"/>
                  </a:lnTo>
                  <a:lnTo>
                    <a:pt x="52191" y="36202"/>
                  </a:lnTo>
                  <a:lnTo>
                    <a:pt x="52673" y="36202"/>
                  </a:lnTo>
                  <a:lnTo>
                    <a:pt x="52854" y="36141"/>
                  </a:lnTo>
                  <a:lnTo>
                    <a:pt x="53096" y="36021"/>
                  </a:lnTo>
                  <a:lnTo>
                    <a:pt x="53277" y="35900"/>
                  </a:lnTo>
                  <a:lnTo>
                    <a:pt x="53397" y="35719"/>
                  </a:lnTo>
                  <a:lnTo>
                    <a:pt x="53518" y="35478"/>
                  </a:lnTo>
                  <a:lnTo>
                    <a:pt x="53578" y="35297"/>
                  </a:lnTo>
                  <a:lnTo>
                    <a:pt x="53578" y="35055"/>
                  </a:lnTo>
                  <a:lnTo>
                    <a:pt x="53578" y="34814"/>
                  </a:lnTo>
                  <a:lnTo>
                    <a:pt x="53518" y="34633"/>
                  </a:lnTo>
                  <a:lnTo>
                    <a:pt x="53397" y="34392"/>
                  </a:lnTo>
                  <a:lnTo>
                    <a:pt x="53277" y="34211"/>
                  </a:lnTo>
                  <a:lnTo>
                    <a:pt x="53096" y="34090"/>
                  </a:lnTo>
                  <a:lnTo>
                    <a:pt x="52854" y="33969"/>
                  </a:lnTo>
                  <a:lnTo>
                    <a:pt x="52673" y="33909"/>
                  </a:lnTo>
                  <a:close/>
                  <a:moveTo>
                    <a:pt x="57983" y="33909"/>
                  </a:moveTo>
                  <a:lnTo>
                    <a:pt x="57802" y="33969"/>
                  </a:lnTo>
                  <a:lnTo>
                    <a:pt x="57561" y="34090"/>
                  </a:lnTo>
                  <a:lnTo>
                    <a:pt x="57380" y="34211"/>
                  </a:lnTo>
                  <a:lnTo>
                    <a:pt x="57259" y="34392"/>
                  </a:lnTo>
                  <a:lnTo>
                    <a:pt x="57138" y="34633"/>
                  </a:lnTo>
                  <a:lnTo>
                    <a:pt x="57078" y="34814"/>
                  </a:lnTo>
                  <a:lnTo>
                    <a:pt x="57078" y="35055"/>
                  </a:lnTo>
                  <a:lnTo>
                    <a:pt x="57078" y="35297"/>
                  </a:lnTo>
                  <a:lnTo>
                    <a:pt x="57138" y="35478"/>
                  </a:lnTo>
                  <a:lnTo>
                    <a:pt x="57259" y="35719"/>
                  </a:lnTo>
                  <a:lnTo>
                    <a:pt x="57380" y="35900"/>
                  </a:lnTo>
                  <a:lnTo>
                    <a:pt x="57561" y="36021"/>
                  </a:lnTo>
                  <a:lnTo>
                    <a:pt x="57802" y="36141"/>
                  </a:lnTo>
                  <a:lnTo>
                    <a:pt x="57983" y="36202"/>
                  </a:lnTo>
                  <a:lnTo>
                    <a:pt x="58466" y="36202"/>
                  </a:lnTo>
                  <a:lnTo>
                    <a:pt x="58647" y="36141"/>
                  </a:lnTo>
                  <a:lnTo>
                    <a:pt x="58888" y="36021"/>
                  </a:lnTo>
                  <a:lnTo>
                    <a:pt x="59069" y="35900"/>
                  </a:lnTo>
                  <a:lnTo>
                    <a:pt x="59190" y="35719"/>
                  </a:lnTo>
                  <a:lnTo>
                    <a:pt x="59310" y="35478"/>
                  </a:lnTo>
                  <a:lnTo>
                    <a:pt x="59371" y="35297"/>
                  </a:lnTo>
                  <a:lnTo>
                    <a:pt x="59371" y="35055"/>
                  </a:lnTo>
                  <a:lnTo>
                    <a:pt x="59371" y="34814"/>
                  </a:lnTo>
                  <a:lnTo>
                    <a:pt x="59310" y="34633"/>
                  </a:lnTo>
                  <a:lnTo>
                    <a:pt x="59190" y="34392"/>
                  </a:lnTo>
                  <a:lnTo>
                    <a:pt x="59069" y="34211"/>
                  </a:lnTo>
                  <a:lnTo>
                    <a:pt x="58888" y="34090"/>
                  </a:lnTo>
                  <a:lnTo>
                    <a:pt x="58647" y="33969"/>
                  </a:lnTo>
                  <a:lnTo>
                    <a:pt x="58466" y="33909"/>
                  </a:lnTo>
                  <a:close/>
                  <a:moveTo>
                    <a:pt x="63775" y="33909"/>
                  </a:moveTo>
                  <a:lnTo>
                    <a:pt x="63594" y="33969"/>
                  </a:lnTo>
                  <a:lnTo>
                    <a:pt x="63353" y="34090"/>
                  </a:lnTo>
                  <a:lnTo>
                    <a:pt x="63172" y="34211"/>
                  </a:lnTo>
                  <a:lnTo>
                    <a:pt x="63051" y="34392"/>
                  </a:lnTo>
                  <a:lnTo>
                    <a:pt x="62931" y="34633"/>
                  </a:lnTo>
                  <a:lnTo>
                    <a:pt x="62870" y="34814"/>
                  </a:lnTo>
                  <a:lnTo>
                    <a:pt x="62870" y="35055"/>
                  </a:lnTo>
                  <a:lnTo>
                    <a:pt x="62870" y="35297"/>
                  </a:lnTo>
                  <a:lnTo>
                    <a:pt x="62931" y="35478"/>
                  </a:lnTo>
                  <a:lnTo>
                    <a:pt x="63051" y="35719"/>
                  </a:lnTo>
                  <a:lnTo>
                    <a:pt x="63172" y="35900"/>
                  </a:lnTo>
                  <a:lnTo>
                    <a:pt x="63353" y="36021"/>
                  </a:lnTo>
                  <a:lnTo>
                    <a:pt x="63594" y="36141"/>
                  </a:lnTo>
                  <a:lnTo>
                    <a:pt x="63775" y="36202"/>
                  </a:lnTo>
                  <a:lnTo>
                    <a:pt x="64258" y="36202"/>
                  </a:lnTo>
                  <a:lnTo>
                    <a:pt x="64439" y="36141"/>
                  </a:lnTo>
                  <a:lnTo>
                    <a:pt x="64680" y="36021"/>
                  </a:lnTo>
                  <a:lnTo>
                    <a:pt x="64861" y="35900"/>
                  </a:lnTo>
                  <a:lnTo>
                    <a:pt x="64982" y="35719"/>
                  </a:lnTo>
                  <a:lnTo>
                    <a:pt x="65103" y="35478"/>
                  </a:lnTo>
                  <a:lnTo>
                    <a:pt x="65163" y="35297"/>
                  </a:lnTo>
                  <a:lnTo>
                    <a:pt x="65163" y="35055"/>
                  </a:lnTo>
                  <a:lnTo>
                    <a:pt x="65163" y="34814"/>
                  </a:lnTo>
                  <a:lnTo>
                    <a:pt x="65103" y="34633"/>
                  </a:lnTo>
                  <a:lnTo>
                    <a:pt x="64982" y="34392"/>
                  </a:lnTo>
                  <a:lnTo>
                    <a:pt x="64861" y="34211"/>
                  </a:lnTo>
                  <a:lnTo>
                    <a:pt x="64680" y="34090"/>
                  </a:lnTo>
                  <a:lnTo>
                    <a:pt x="64439" y="33969"/>
                  </a:lnTo>
                  <a:lnTo>
                    <a:pt x="64258" y="33909"/>
                  </a:lnTo>
                  <a:close/>
                  <a:moveTo>
                    <a:pt x="69567" y="33909"/>
                  </a:moveTo>
                  <a:lnTo>
                    <a:pt x="69386" y="33969"/>
                  </a:lnTo>
                  <a:lnTo>
                    <a:pt x="69145" y="34090"/>
                  </a:lnTo>
                  <a:lnTo>
                    <a:pt x="68964" y="34211"/>
                  </a:lnTo>
                  <a:lnTo>
                    <a:pt x="68843" y="34392"/>
                  </a:lnTo>
                  <a:lnTo>
                    <a:pt x="68723" y="34633"/>
                  </a:lnTo>
                  <a:lnTo>
                    <a:pt x="68662" y="34814"/>
                  </a:lnTo>
                  <a:lnTo>
                    <a:pt x="68662" y="35055"/>
                  </a:lnTo>
                  <a:lnTo>
                    <a:pt x="68662" y="35297"/>
                  </a:lnTo>
                  <a:lnTo>
                    <a:pt x="68723" y="35478"/>
                  </a:lnTo>
                  <a:lnTo>
                    <a:pt x="68843" y="35719"/>
                  </a:lnTo>
                  <a:lnTo>
                    <a:pt x="68964" y="35900"/>
                  </a:lnTo>
                  <a:lnTo>
                    <a:pt x="69145" y="36021"/>
                  </a:lnTo>
                  <a:lnTo>
                    <a:pt x="69386" y="36141"/>
                  </a:lnTo>
                  <a:lnTo>
                    <a:pt x="69567" y="36202"/>
                  </a:lnTo>
                  <a:lnTo>
                    <a:pt x="70050" y="36202"/>
                  </a:lnTo>
                  <a:lnTo>
                    <a:pt x="70231" y="36141"/>
                  </a:lnTo>
                  <a:lnTo>
                    <a:pt x="70472" y="36021"/>
                  </a:lnTo>
                  <a:lnTo>
                    <a:pt x="70653" y="35900"/>
                  </a:lnTo>
                  <a:lnTo>
                    <a:pt x="70774" y="35719"/>
                  </a:lnTo>
                  <a:lnTo>
                    <a:pt x="70895" y="35478"/>
                  </a:lnTo>
                  <a:lnTo>
                    <a:pt x="70955" y="35297"/>
                  </a:lnTo>
                  <a:lnTo>
                    <a:pt x="70955" y="35055"/>
                  </a:lnTo>
                  <a:lnTo>
                    <a:pt x="70955" y="34814"/>
                  </a:lnTo>
                  <a:lnTo>
                    <a:pt x="70895" y="34633"/>
                  </a:lnTo>
                  <a:lnTo>
                    <a:pt x="70774" y="34392"/>
                  </a:lnTo>
                  <a:lnTo>
                    <a:pt x="70653" y="34211"/>
                  </a:lnTo>
                  <a:lnTo>
                    <a:pt x="70472" y="34090"/>
                  </a:lnTo>
                  <a:lnTo>
                    <a:pt x="70231" y="33969"/>
                  </a:lnTo>
                  <a:lnTo>
                    <a:pt x="70050" y="33909"/>
                  </a:lnTo>
                  <a:close/>
                  <a:moveTo>
                    <a:pt x="75360" y="33909"/>
                  </a:moveTo>
                  <a:lnTo>
                    <a:pt x="75179" y="33969"/>
                  </a:lnTo>
                  <a:lnTo>
                    <a:pt x="74937" y="34090"/>
                  </a:lnTo>
                  <a:lnTo>
                    <a:pt x="74756" y="34211"/>
                  </a:lnTo>
                  <a:lnTo>
                    <a:pt x="74636" y="34392"/>
                  </a:lnTo>
                  <a:lnTo>
                    <a:pt x="74515" y="34633"/>
                  </a:lnTo>
                  <a:lnTo>
                    <a:pt x="74455" y="34814"/>
                  </a:lnTo>
                  <a:lnTo>
                    <a:pt x="74455" y="35055"/>
                  </a:lnTo>
                  <a:lnTo>
                    <a:pt x="74455" y="35297"/>
                  </a:lnTo>
                  <a:lnTo>
                    <a:pt x="74515" y="35478"/>
                  </a:lnTo>
                  <a:lnTo>
                    <a:pt x="74636" y="35719"/>
                  </a:lnTo>
                  <a:lnTo>
                    <a:pt x="74756" y="35900"/>
                  </a:lnTo>
                  <a:lnTo>
                    <a:pt x="74937" y="36021"/>
                  </a:lnTo>
                  <a:lnTo>
                    <a:pt x="75179" y="36141"/>
                  </a:lnTo>
                  <a:lnTo>
                    <a:pt x="75360" y="36202"/>
                  </a:lnTo>
                  <a:lnTo>
                    <a:pt x="75601" y="36202"/>
                  </a:lnTo>
                  <a:lnTo>
                    <a:pt x="75903" y="36141"/>
                  </a:lnTo>
                  <a:lnTo>
                    <a:pt x="75722" y="33909"/>
                  </a:lnTo>
                  <a:close/>
                  <a:moveTo>
                    <a:pt x="2896" y="36805"/>
                  </a:moveTo>
                  <a:lnTo>
                    <a:pt x="2655" y="36926"/>
                  </a:lnTo>
                  <a:lnTo>
                    <a:pt x="2414" y="37107"/>
                  </a:lnTo>
                  <a:lnTo>
                    <a:pt x="2233" y="37288"/>
                  </a:lnTo>
                  <a:lnTo>
                    <a:pt x="2112" y="37589"/>
                  </a:lnTo>
                  <a:lnTo>
                    <a:pt x="2052" y="37951"/>
                  </a:lnTo>
                  <a:lnTo>
                    <a:pt x="2052" y="38193"/>
                  </a:lnTo>
                  <a:lnTo>
                    <a:pt x="2112" y="38374"/>
                  </a:lnTo>
                  <a:lnTo>
                    <a:pt x="2233" y="38615"/>
                  </a:lnTo>
                  <a:lnTo>
                    <a:pt x="2353" y="38796"/>
                  </a:lnTo>
                  <a:lnTo>
                    <a:pt x="2534" y="38917"/>
                  </a:lnTo>
                  <a:lnTo>
                    <a:pt x="2776" y="39037"/>
                  </a:lnTo>
                  <a:lnTo>
                    <a:pt x="2957" y="39098"/>
                  </a:lnTo>
                  <a:lnTo>
                    <a:pt x="3439" y="39098"/>
                  </a:lnTo>
                  <a:lnTo>
                    <a:pt x="3620" y="39037"/>
                  </a:lnTo>
                  <a:lnTo>
                    <a:pt x="3862" y="38917"/>
                  </a:lnTo>
                  <a:lnTo>
                    <a:pt x="4043" y="38796"/>
                  </a:lnTo>
                  <a:lnTo>
                    <a:pt x="4164" y="38615"/>
                  </a:lnTo>
                  <a:lnTo>
                    <a:pt x="4284" y="38374"/>
                  </a:lnTo>
                  <a:lnTo>
                    <a:pt x="4345" y="38193"/>
                  </a:lnTo>
                  <a:lnTo>
                    <a:pt x="4345" y="37951"/>
                  </a:lnTo>
                  <a:lnTo>
                    <a:pt x="4284" y="37589"/>
                  </a:lnTo>
                  <a:lnTo>
                    <a:pt x="4164" y="37288"/>
                  </a:lnTo>
                  <a:lnTo>
                    <a:pt x="3982" y="37107"/>
                  </a:lnTo>
                  <a:lnTo>
                    <a:pt x="3741" y="36926"/>
                  </a:lnTo>
                  <a:lnTo>
                    <a:pt x="3500" y="36805"/>
                  </a:lnTo>
                  <a:close/>
                  <a:moveTo>
                    <a:pt x="8689" y="36805"/>
                  </a:moveTo>
                  <a:lnTo>
                    <a:pt x="8447" y="36926"/>
                  </a:lnTo>
                  <a:lnTo>
                    <a:pt x="8206" y="37107"/>
                  </a:lnTo>
                  <a:lnTo>
                    <a:pt x="8025" y="37288"/>
                  </a:lnTo>
                  <a:lnTo>
                    <a:pt x="7904" y="37589"/>
                  </a:lnTo>
                  <a:lnTo>
                    <a:pt x="7844" y="37951"/>
                  </a:lnTo>
                  <a:lnTo>
                    <a:pt x="7844" y="38193"/>
                  </a:lnTo>
                  <a:lnTo>
                    <a:pt x="7904" y="38374"/>
                  </a:lnTo>
                  <a:lnTo>
                    <a:pt x="8025" y="38615"/>
                  </a:lnTo>
                  <a:lnTo>
                    <a:pt x="8146" y="38796"/>
                  </a:lnTo>
                  <a:lnTo>
                    <a:pt x="8327" y="38917"/>
                  </a:lnTo>
                  <a:lnTo>
                    <a:pt x="8568" y="39037"/>
                  </a:lnTo>
                  <a:lnTo>
                    <a:pt x="8749" y="39098"/>
                  </a:lnTo>
                  <a:lnTo>
                    <a:pt x="9232" y="39098"/>
                  </a:lnTo>
                  <a:lnTo>
                    <a:pt x="9413" y="39037"/>
                  </a:lnTo>
                  <a:lnTo>
                    <a:pt x="9654" y="38917"/>
                  </a:lnTo>
                  <a:lnTo>
                    <a:pt x="9835" y="38796"/>
                  </a:lnTo>
                  <a:lnTo>
                    <a:pt x="9956" y="38615"/>
                  </a:lnTo>
                  <a:lnTo>
                    <a:pt x="10076" y="38374"/>
                  </a:lnTo>
                  <a:lnTo>
                    <a:pt x="10137" y="38193"/>
                  </a:lnTo>
                  <a:lnTo>
                    <a:pt x="10137" y="37951"/>
                  </a:lnTo>
                  <a:lnTo>
                    <a:pt x="10076" y="37589"/>
                  </a:lnTo>
                  <a:lnTo>
                    <a:pt x="9956" y="37288"/>
                  </a:lnTo>
                  <a:lnTo>
                    <a:pt x="9775" y="37107"/>
                  </a:lnTo>
                  <a:lnTo>
                    <a:pt x="9533" y="36926"/>
                  </a:lnTo>
                  <a:lnTo>
                    <a:pt x="9292" y="36805"/>
                  </a:lnTo>
                  <a:close/>
                  <a:moveTo>
                    <a:pt x="14481" y="36805"/>
                  </a:moveTo>
                  <a:lnTo>
                    <a:pt x="14240" y="36926"/>
                  </a:lnTo>
                  <a:lnTo>
                    <a:pt x="13998" y="37107"/>
                  </a:lnTo>
                  <a:lnTo>
                    <a:pt x="13817" y="37288"/>
                  </a:lnTo>
                  <a:lnTo>
                    <a:pt x="13697" y="37589"/>
                  </a:lnTo>
                  <a:lnTo>
                    <a:pt x="13636" y="37951"/>
                  </a:lnTo>
                  <a:lnTo>
                    <a:pt x="13636" y="38193"/>
                  </a:lnTo>
                  <a:lnTo>
                    <a:pt x="13697" y="38374"/>
                  </a:lnTo>
                  <a:lnTo>
                    <a:pt x="13817" y="38615"/>
                  </a:lnTo>
                  <a:lnTo>
                    <a:pt x="13938" y="38796"/>
                  </a:lnTo>
                  <a:lnTo>
                    <a:pt x="14119" y="38917"/>
                  </a:lnTo>
                  <a:lnTo>
                    <a:pt x="14360" y="39037"/>
                  </a:lnTo>
                  <a:lnTo>
                    <a:pt x="14541" y="39098"/>
                  </a:lnTo>
                  <a:lnTo>
                    <a:pt x="15024" y="39098"/>
                  </a:lnTo>
                  <a:lnTo>
                    <a:pt x="15205" y="39037"/>
                  </a:lnTo>
                  <a:lnTo>
                    <a:pt x="15446" y="38917"/>
                  </a:lnTo>
                  <a:lnTo>
                    <a:pt x="15627" y="38796"/>
                  </a:lnTo>
                  <a:lnTo>
                    <a:pt x="15748" y="38615"/>
                  </a:lnTo>
                  <a:lnTo>
                    <a:pt x="15869" y="38374"/>
                  </a:lnTo>
                  <a:lnTo>
                    <a:pt x="15929" y="38193"/>
                  </a:lnTo>
                  <a:lnTo>
                    <a:pt x="15929" y="37951"/>
                  </a:lnTo>
                  <a:lnTo>
                    <a:pt x="15869" y="37589"/>
                  </a:lnTo>
                  <a:lnTo>
                    <a:pt x="15748" y="37288"/>
                  </a:lnTo>
                  <a:lnTo>
                    <a:pt x="15567" y="37107"/>
                  </a:lnTo>
                  <a:lnTo>
                    <a:pt x="15326" y="36926"/>
                  </a:lnTo>
                  <a:lnTo>
                    <a:pt x="15084" y="36805"/>
                  </a:lnTo>
                  <a:close/>
                  <a:moveTo>
                    <a:pt x="20273" y="36805"/>
                  </a:moveTo>
                  <a:lnTo>
                    <a:pt x="20032" y="36926"/>
                  </a:lnTo>
                  <a:lnTo>
                    <a:pt x="19790" y="37107"/>
                  </a:lnTo>
                  <a:lnTo>
                    <a:pt x="19609" y="37288"/>
                  </a:lnTo>
                  <a:lnTo>
                    <a:pt x="19489" y="37589"/>
                  </a:lnTo>
                  <a:lnTo>
                    <a:pt x="19428" y="37951"/>
                  </a:lnTo>
                  <a:lnTo>
                    <a:pt x="19428" y="38193"/>
                  </a:lnTo>
                  <a:lnTo>
                    <a:pt x="19489" y="38374"/>
                  </a:lnTo>
                  <a:lnTo>
                    <a:pt x="19609" y="38615"/>
                  </a:lnTo>
                  <a:lnTo>
                    <a:pt x="19730" y="38796"/>
                  </a:lnTo>
                  <a:lnTo>
                    <a:pt x="19911" y="38917"/>
                  </a:lnTo>
                  <a:lnTo>
                    <a:pt x="20152" y="39037"/>
                  </a:lnTo>
                  <a:lnTo>
                    <a:pt x="20333" y="39098"/>
                  </a:lnTo>
                  <a:lnTo>
                    <a:pt x="20816" y="39098"/>
                  </a:lnTo>
                  <a:lnTo>
                    <a:pt x="20997" y="39037"/>
                  </a:lnTo>
                  <a:lnTo>
                    <a:pt x="21239" y="38917"/>
                  </a:lnTo>
                  <a:lnTo>
                    <a:pt x="21420" y="38796"/>
                  </a:lnTo>
                  <a:lnTo>
                    <a:pt x="21540" y="38615"/>
                  </a:lnTo>
                  <a:lnTo>
                    <a:pt x="21661" y="38374"/>
                  </a:lnTo>
                  <a:lnTo>
                    <a:pt x="21721" y="38193"/>
                  </a:lnTo>
                  <a:lnTo>
                    <a:pt x="21721" y="37951"/>
                  </a:lnTo>
                  <a:lnTo>
                    <a:pt x="21661" y="37589"/>
                  </a:lnTo>
                  <a:lnTo>
                    <a:pt x="21540" y="37288"/>
                  </a:lnTo>
                  <a:lnTo>
                    <a:pt x="21359" y="37107"/>
                  </a:lnTo>
                  <a:lnTo>
                    <a:pt x="21118" y="36926"/>
                  </a:lnTo>
                  <a:lnTo>
                    <a:pt x="20876" y="36805"/>
                  </a:lnTo>
                  <a:close/>
                  <a:moveTo>
                    <a:pt x="26065" y="36805"/>
                  </a:moveTo>
                  <a:lnTo>
                    <a:pt x="25824" y="36926"/>
                  </a:lnTo>
                  <a:lnTo>
                    <a:pt x="25583" y="37107"/>
                  </a:lnTo>
                  <a:lnTo>
                    <a:pt x="25402" y="37288"/>
                  </a:lnTo>
                  <a:lnTo>
                    <a:pt x="25281" y="37589"/>
                  </a:lnTo>
                  <a:lnTo>
                    <a:pt x="25221" y="37951"/>
                  </a:lnTo>
                  <a:lnTo>
                    <a:pt x="25221" y="38193"/>
                  </a:lnTo>
                  <a:lnTo>
                    <a:pt x="25281" y="38374"/>
                  </a:lnTo>
                  <a:lnTo>
                    <a:pt x="25402" y="38615"/>
                  </a:lnTo>
                  <a:lnTo>
                    <a:pt x="25522" y="38796"/>
                  </a:lnTo>
                  <a:lnTo>
                    <a:pt x="25703" y="38917"/>
                  </a:lnTo>
                  <a:lnTo>
                    <a:pt x="25945" y="39037"/>
                  </a:lnTo>
                  <a:lnTo>
                    <a:pt x="26126" y="39098"/>
                  </a:lnTo>
                  <a:lnTo>
                    <a:pt x="26608" y="39098"/>
                  </a:lnTo>
                  <a:lnTo>
                    <a:pt x="26789" y="39037"/>
                  </a:lnTo>
                  <a:lnTo>
                    <a:pt x="27031" y="38917"/>
                  </a:lnTo>
                  <a:lnTo>
                    <a:pt x="27212" y="38796"/>
                  </a:lnTo>
                  <a:lnTo>
                    <a:pt x="27332" y="38615"/>
                  </a:lnTo>
                  <a:lnTo>
                    <a:pt x="27453" y="38374"/>
                  </a:lnTo>
                  <a:lnTo>
                    <a:pt x="27513" y="38193"/>
                  </a:lnTo>
                  <a:lnTo>
                    <a:pt x="27513" y="37951"/>
                  </a:lnTo>
                  <a:lnTo>
                    <a:pt x="27453" y="37589"/>
                  </a:lnTo>
                  <a:lnTo>
                    <a:pt x="27332" y="37288"/>
                  </a:lnTo>
                  <a:lnTo>
                    <a:pt x="27151" y="37107"/>
                  </a:lnTo>
                  <a:lnTo>
                    <a:pt x="26910" y="36926"/>
                  </a:lnTo>
                  <a:lnTo>
                    <a:pt x="26669" y="36805"/>
                  </a:lnTo>
                  <a:close/>
                  <a:moveTo>
                    <a:pt x="31858" y="36805"/>
                  </a:moveTo>
                  <a:lnTo>
                    <a:pt x="31616" y="36926"/>
                  </a:lnTo>
                  <a:lnTo>
                    <a:pt x="31375" y="37107"/>
                  </a:lnTo>
                  <a:lnTo>
                    <a:pt x="31194" y="37288"/>
                  </a:lnTo>
                  <a:lnTo>
                    <a:pt x="31073" y="37589"/>
                  </a:lnTo>
                  <a:lnTo>
                    <a:pt x="31013" y="37951"/>
                  </a:lnTo>
                  <a:lnTo>
                    <a:pt x="31013" y="38193"/>
                  </a:lnTo>
                  <a:lnTo>
                    <a:pt x="31073" y="38374"/>
                  </a:lnTo>
                  <a:lnTo>
                    <a:pt x="31194" y="38615"/>
                  </a:lnTo>
                  <a:lnTo>
                    <a:pt x="31315" y="38796"/>
                  </a:lnTo>
                  <a:lnTo>
                    <a:pt x="31496" y="38917"/>
                  </a:lnTo>
                  <a:lnTo>
                    <a:pt x="31737" y="39037"/>
                  </a:lnTo>
                  <a:lnTo>
                    <a:pt x="31918" y="39098"/>
                  </a:lnTo>
                  <a:lnTo>
                    <a:pt x="32401" y="39098"/>
                  </a:lnTo>
                  <a:lnTo>
                    <a:pt x="32582" y="39037"/>
                  </a:lnTo>
                  <a:lnTo>
                    <a:pt x="32823" y="38917"/>
                  </a:lnTo>
                  <a:lnTo>
                    <a:pt x="33004" y="38796"/>
                  </a:lnTo>
                  <a:lnTo>
                    <a:pt x="33125" y="38615"/>
                  </a:lnTo>
                  <a:lnTo>
                    <a:pt x="33245" y="38374"/>
                  </a:lnTo>
                  <a:lnTo>
                    <a:pt x="33306" y="38193"/>
                  </a:lnTo>
                  <a:lnTo>
                    <a:pt x="33306" y="37951"/>
                  </a:lnTo>
                  <a:lnTo>
                    <a:pt x="33245" y="37589"/>
                  </a:lnTo>
                  <a:lnTo>
                    <a:pt x="33125" y="37288"/>
                  </a:lnTo>
                  <a:lnTo>
                    <a:pt x="32944" y="37107"/>
                  </a:lnTo>
                  <a:lnTo>
                    <a:pt x="32702" y="36926"/>
                  </a:lnTo>
                  <a:lnTo>
                    <a:pt x="32461" y="36805"/>
                  </a:lnTo>
                  <a:close/>
                  <a:moveTo>
                    <a:pt x="37650" y="36805"/>
                  </a:moveTo>
                  <a:lnTo>
                    <a:pt x="37408" y="36926"/>
                  </a:lnTo>
                  <a:lnTo>
                    <a:pt x="37167" y="37107"/>
                  </a:lnTo>
                  <a:lnTo>
                    <a:pt x="36986" y="37288"/>
                  </a:lnTo>
                  <a:lnTo>
                    <a:pt x="36865" y="37589"/>
                  </a:lnTo>
                  <a:lnTo>
                    <a:pt x="36805" y="37951"/>
                  </a:lnTo>
                  <a:lnTo>
                    <a:pt x="36805" y="38193"/>
                  </a:lnTo>
                  <a:lnTo>
                    <a:pt x="36865" y="38374"/>
                  </a:lnTo>
                  <a:lnTo>
                    <a:pt x="36986" y="38615"/>
                  </a:lnTo>
                  <a:lnTo>
                    <a:pt x="37107" y="38796"/>
                  </a:lnTo>
                  <a:lnTo>
                    <a:pt x="37288" y="38917"/>
                  </a:lnTo>
                  <a:lnTo>
                    <a:pt x="37529" y="39037"/>
                  </a:lnTo>
                  <a:lnTo>
                    <a:pt x="37710" y="39098"/>
                  </a:lnTo>
                  <a:lnTo>
                    <a:pt x="38193" y="39098"/>
                  </a:lnTo>
                  <a:lnTo>
                    <a:pt x="38374" y="39037"/>
                  </a:lnTo>
                  <a:lnTo>
                    <a:pt x="38615" y="38917"/>
                  </a:lnTo>
                  <a:lnTo>
                    <a:pt x="38796" y="38796"/>
                  </a:lnTo>
                  <a:lnTo>
                    <a:pt x="38917" y="38615"/>
                  </a:lnTo>
                  <a:lnTo>
                    <a:pt x="39038" y="38374"/>
                  </a:lnTo>
                  <a:lnTo>
                    <a:pt x="39098" y="38193"/>
                  </a:lnTo>
                  <a:lnTo>
                    <a:pt x="39098" y="37951"/>
                  </a:lnTo>
                  <a:lnTo>
                    <a:pt x="39038" y="37589"/>
                  </a:lnTo>
                  <a:lnTo>
                    <a:pt x="38917" y="37288"/>
                  </a:lnTo>
                  <a:lnTo>
                    <a:pt x="38736" y="37107"/>
                  </a:lnTo>
                  <a:lnTo>
                    <a:pt x="38495" y="36926"/>
                  </a:lnTo>
                  <a:lnTo>
                    <a:pt x="38253" y="36805"/>
                  </a:lnTo>
                  <a:close/>
                  <a:moveTo>
                    <a:pt x="43442" y="36805"/>
                  </a:moveTo>
                  <a:lnTo>
                    <a:pt x="43201" y="36926"/>
                  </a:lnTo>
                  <a:lnTo>
                    <a:pt x="42959" y="37107"/>
                  </a:lnTo>
                  <a:lnTo>
                    <a:pt x="42778" y="37288"/>
                  </a:lnTo>
                  <a:lnTo>
                    <a:pt x="42658" y="37589"/>
                  </a:lnTo>
                  <a:lnTo>
                    <a:pt x="42597" y="37951"/>
                  </a:lnTo>
                  <a:lnTo>
                    <a:pt x="42597" y="38193"/>
                  </a:lnTo>
                  <a:lnTo>
                    <a:pt x="42658" y="38374"/>
                  </a:lnTo>
                  <a:lnTo>
                    <a:pt x="42778" y="38615"/>
                  </a:lnTo>
                  <a:lnTo>
                    <a:pt x="42899" y="38796"/>
                  </a:lnTo>
                  <a:lnTo>
                    <a:pt x="43080" y="38917"/>
                  </a:lnTo>
                  <a:lnTo>
                    <a:pt x="43321" y="39037"/>
                  </a:lnTo>
                  <a:lnTo>
                    <a:pt x="43502" y="39098"/>
                  </a:lnTo>
                  <a:lnTo>
                    <a:pt x="43985" y="39098"/>
                  </a:lnTo>
                  <a:lnTo>
                    <a:pt x="44166" y="39037"/>
                  </a:lnTo>
                  <a:lnTo>
                    <a:pt x="44407" y="38917"/>
                  </a:lnTo>
                  <a:lnTo>
                    <a:pt x="44588" y="38796"/>
                  </a:lnTo>
                  <a:lnTo>
                    <a:pt x="44709" y="38615"/>
                  </a:lnTo>
                  <a:lnTo>
                    <a:pt x="44830" y="38374"/>
                  </a:lnTo>
                  <a:lnTo>
                    <a:pt x="44890" y="38193"/>
                  </a:lnTo>
                  <a:lnTo>
                    <a:pt x="44890" y="37951"/>
                  </a:lnTo>
                  <a:lnTo>
                    <a:pt x="44830" y="37589"/>
                  </a:lnTo>
                  <a:lnTo>
                    <a:pt x="44709" y="37288"/>
                  </a:lnTo>
                  <a:lnTo>
                    <a:pt x="44528" y="37107"/>
                  </a:lnTo>
                  <a:lnTo>
                    <a:pt x="44287" y="36926"/>
                  </a:lnTo>
                  <a:lnTo>
                    <a:pt x="44045" y="36805"/>
                  </a:lnTo>
                  <a:close/>
                  <a:moveTo>
                    <a:pt x="49234" y="36805"/>
                  </a:moveTo>
                  <a:lnTo>
                    <a:pt x="48993" y="36926"/>
                  </a:lnTo>
                  <a:lnTo>
                    <a:pt x="48752" y="37107"/>
                  </a:lnTo>
                  <a:lnTo>
                    <a:pt x="48571" y="37288"/>
                  </a:lnTo>
                  <a:lnTo>
                    <a:pt x="48450" y="37589"/>
                  </a:lnTo>
                  <a:lnTo>
                    <a:pt x="48390" y="37951"/>
                  </a:lnTo>
                  <a:lnTo>
                    <a:pt x="48390" y="38193"/>
                  </a:lnTo>
                  <a:lnTo>
                    <a:pt x="48450" y="38374"/>
                  </a:lnTo>
                  <a:lnTo>
                    <a:pt x="48571" y="38615"/>
                  </a:lnTo>
                  <a:lnTo>
                    <a:pt x="48691" y="38796"/>
                  </a:lnTo>
                  <a:lnTo>
                    <a:pt x="48872" y="38917"/>
                  </a:lnTo>
                  <a:lnTo>
                    <a:pt x="49114" y="39037"/>
                  </a:lnTo>
                  <a:lnTo>
                    <a:pt x="49295" y="39098"/>
                  </a:lnTo>
                  <a:lnTo>
                    <a:pt x="49777" y="39098"/>
                  </a:lnTo>
                  <a:lnTo>
                    <a:pt x="49958" y="39037"/>
                  </a:lnTo>
                  <a:lnTo>
                    <a:pt x="50200" y="38917"/>
                  </a:lnTo>
                  <a:lnTo>
                    <a:pt x="50381" y="38796"/>
                  </a:lnTo>
                  <a:lnTo>
                    <a:pt x="50501" y="38615"/>
                  </a:lnTo>
                  <a:lnTo>
                    <a:pt x="50622" y="38374"/>
                  </a:lnTo>
                  <a:lnTo>
                    <a:pt x="50682" y="38193"/>
                  </a:lnTo>
                  <a:lnTo>
                    <a:pt x="50682" y="37951"/>
                  </a:lnTo>
                  <a:lnTo>
                    <a:pt x="50622" y="37589"/>
                  </a:lnTo>
                  <a:lnTo>
                    <a:pt x="50501" y="37288"/>
                  </a:lnTo>
                  <a:lnTo>
                    <a:pt x="50320" y="37107"/>
                  </a:lnTo>
                  <a:lnTo>
                    <a:pt x="50079" y="36926"/>
                  </a:lnTo>
                  <a:lnTo>
                    <a:pt x="49838" y="36805"/>
                  </a:lnTo>
                  <a:close/>
                  <a:moveTo>
                    <a:pt x="55027" y="36805"/>
                  </a:moveTo>
                  <a:lnTo>
                    <a:pt x="54785" y="36926"/>
                  </a:lnTo>
                  <a:lnTo>
                    <a:pt x="54544" y="37107"/>
                  </a:lnTo>
                  <a:lnTo>
                    <a:pt x="54363" y="37288"/>
                  </a:lnTo>
                  <a:lnTo>
                    <a:pt x="54242" y="37589"/>
                  </a:lnTo>
                  <a:lnTo>
                    <a:pt x="54182" y="37951"/>
                  </a:lnTo>
                  <a:lnTo>
                    <a:pt x="54182" y="38193"/>
                  </a:lnTo>
                  <a:lnTo>
                    <a:pt x="54242" y="38374"/>
                  </a:lnTo>
                  <a:lnTo>
                    <a:pt x="54363" y="38615"/>
                  </a:lnTo>
                  <a:lnTo>
                    <a:pt x="54483" y="38796"/>
                  </a:lnTo>
                  <a:lnTo>
                    <a:pt x="54665" y="38917"/>
                  </a:lnTo>
                  <a:lnTo>
                    <a:pt x="54906" y="39037"/>
                  </a:lnTo>
                  <a:lnTo>
                    <a:pt x="55087" y="39098"/>
                  </a:lnTo>
                  <a:lnTo>
                    <a:pt x="55570" y="39098"/>
                  </a:lnTo>
                  <a:lnTo>
                    <a:pt x="55751" y="39037"/>
                  </a:lnTo>
                  <a:lnTo>
                    <a:pt x="55992" y="38917"/>
                  </a:lnTo>
                  <a:lnTo>
                    <a:pt x="56173" y="38796"/>
                  </a:lnTo>
                  <a:lnTo>
                    <a:pt x="56294" y="38615"/>
                  </a:lnTo>
                  <a:lnTo>
                    <a:pt x="56414" y="38374"/>
                  </a:lnTo>
                  <a:lnTo>
                    <a:pt x="56475" y="38193"/>
                  </a:lnTo>
                  <a:lnTo>
                    <a:pt x="56475" y="37951"/>
                  </a:lnTo>
                  <a:lnTo>
                    <a:pt x="56414" y="37589"/>
                  </a:lnTo>
                  <a:lnTo>
                    <a:pt x="56294" y="37288"/>
                  </a:lnTo>
                  <a:lnTo>
                    <a:pt x="56113" y="37107"/>
                  </a:lnTo>
                  <a:lnTo>
                    <a:pt x="55871" y="36926"/>
                  </a:lnTo>
                  <a:lnTo>
                    <a:pt x="55630" y="36805"/>
                  </a:lnTo>
                  <a:close/>
                  <a:moveTo>
                    <a:pt x="60819" y="36805"/>
                  </a:moveTo>
                  <a:lnTo>
                    <a:pt x="60577" y="36926"/>
                  </a:lnTo>
                  <a:lnTo>
                    <a:pt x="60336" y="37107"/>
                  </a:lnTo>
                  <a:lnTo>
                    <a:pt x="60155" y="37288"/>
                  </a:lnTo>
                  <a:lnTo>
                    <a:pt x="60034" y="37589"/>
                  </a:lnTo>
                  <a:lnTo>
                    <a:pt x="59974" y="37951"/>
                  </a:lnTo>
                  <a:lnTo>
                    <a:pt x="59974" y="38193"/>
                  </a:lnTo>
                  <a:lnTo>
                    <a:pt x="60034" y="38374"/>
                  </a:lnTo>
                  <a:lnTo>
                    <a:pt x="60155" y="38615"/>
                  </a:lnTo>
                  <a:lnTo>
                    <a:pt x="60276" y="38796"/>
                  </a:lnTo>
                  <a:lnTo>
                    <a:pt x="60457" y="38917"/>
                  </a:lnTo>
                  <a:lnTo>
                    <a:pt x="60698" y="39037"/>
                  </a:lnTo>
                  <a:lnTo>
                    <a:pt x="60879" y="39098"/>
                  </a:lnTo>
                  <a:lnTo>
                    <a:pt x="61362" y="39098"/>
                  </a:lnTo>
                  <a:lnTo>
                    <a:pt x="61543" y="39037"/>
                  </a:lnTo>
                  <a:lnTo>
                    <a:pt x="61784" y="38917"/>
                  </a:lnTo>
                  <a:lnTo>
                    <a:pt x="61965" y="38796"/>
                  </a:lnTo>
                  <a:lnTo>
                    <a:pt x="62086" y="38615"/>
                  </a:lnTo>
                  <a:lnTo>
                    <a:pt x="62206" y="38374"/>
                  </a:lnTo>
                  <a:lnTo>
                    <a:pt x="62267" y="38193"/>
                  </a:lnTo>
                  <a:lnTo>
                    <a:pt x="62267" y="37951"/>
                  </a:lnTo>
                  <a:lnTo>
                    <a:pt x="62206" y="37589"/>
                  </a:lnTo>
                  <a:lnTo>
                    <a:pt x="62086" y="37288"/>
                  </a:lnTo>
                  <a:lnTo>
                    <a:pt x="61905" y="37107"/>
                  </a:lnTo>
                  <a:lnTo>
                    <a:pt x="61663" y="36926"/>
                  </a:lnTo>
                  <a:lnTo>
                    <a:pt x="61422" y="36805"/>
                  </a:lnTo>
                  <a:close/>
                  <a:moveTo>
                    <a:pt x="66611" y="36805"/>
                  </a:moveTo>
                  <a:lnTo>
                    <a:pt x="66370" y="36926"/>
                  </a:lnTo>
                  <a:lnTo>
                    <a:pt x="66128" y="37107"/>
                  </a:lnTo>
                  <a:lnTo>
                    <a:pt x="65947" y="37288"/>
                  </a:lnTo>
                  <a:lnTo>
                    <a:pt x="65827" y="37589"/>
                  </a:lnTo>
                  <a:lnTo>
                    <a:pt x="65766" y="37951"/>
                  </a:lnTo>
                  <a:lnTo>
                    <a:pt x="65766" y="38193"/>
                  </a:lnTo>
                  <a:lnTo>
                    <a:pt x="65827" y="38374"/>
                  </a:lnTo>
                  <a:lnTo>
                    <a:pt x="65947" y="38615"/>
                  </a:lnTo>
                  <a:lnTo>
                    <a:pt x="66068" y="38796"/>
                  </a:lnTo>
                  <a:lnTo>
                    <a:pt x="66249" y="38917"/>
                  </a:lnTo>
                  <a:lnTo>
                    <a:pt x="66490" y="39037"/>
                  </a:lnTo>
                  <a:lnTo>
                    <a:pt x="66671" y="39098"/>
                  </a:lnTo>
                  <a:lnTo>
                    <a:pt x="67154" y="39098"/>
                  </a:lnTo>
                  <a:lnTo>
                    <a:pt x="67335" y="39037"/>
                  </a:lnTo>
                  <a:lnTo>
                    <a:pt x="67576" y="38917"/>
                  </a:lnTo>
                  <a:lnTo>
                    <a:pt x="67757" y="38796"/>
                  </a:lnTo>
                  <a:lnTo>
                    <a:pt x="67878" y="38615"/>
                  </a:lnTo>
                  <a:lnTo>
                    <a:pt x="67999" y="38374"/>
                  </a:lnTo>
                  <a:lnTo>
                    <a:pt x="68059" y="38193"/>
                  </a:lnTo>
                  <a:lnTo>
                    <a:pt x="68059" y="37951"/>
                  </a:lnTo>
                  <a:lnTo>
                    <a:pt x="67999" y="37589"/>
                  </a:lnTo>
                  <a:lnTo>
                    <a:pt x="67878" y="37288"/>
                  </a:lnTo>
                  <a:lnTo>
                    <a:pt x="67697" y="37107"/>
                  </a:lnTo>
                  <a:lnTo>
                    <a:pt x="67456" y="36926"/>
                  </a:lnTo>
                  <a:lnTo>
                    <a:pt x="67214" y="36805"/>
                  </a:lnTo>
                  <a:close/>
                  <a:moveTo>
                    <a:pt x="72403" y="36805"/>
                  </a:moveTo>
                  <a:lnTo>
                    <a:pt x="72162" y="36926"/>
                  </a:lnTo>
                  <a:lnTo>
                    <a:pt x="71921" y="37107"/>
                  </a:lnTo>
                  <a:lnTo>
                    <a:pt x="71740" y="37288"/>
                  </a:lnTo>
                  <a:lnTo>
                    <a:pt x="71619" y="37589"/>
                  </a:lnTo>
                  <a:lnTo>
                    <a:pt x="71559" y="37951"/>
                  </a:lnTo>
                  <a:lnTo>
                    <a:pt x="71559" y="38193"/>
                  </a:lnTo>
                  <a:lnTo>
                    <a:pt x="71619" y="38374"/>
                  </a:lnTo>
                  <a:lnTo>
                    <a:pt x="71740" y="38615"/>
                  </a:lnTo>
                  <a:lnTo>
                    <a:pt x="71860" y="38796"/>
                  </a:lnTo>
                  <a:lnTo>
                    <a:pt x="72041" y="38917"/>
                  </a:lnTo>
                  <a:lnTo>
                    <a:pt x="72283" y="39037"/>
                  </a:lnTo>
                  <a:lnTo>
                    <a:pt x="72464" y="39098"/>
                  </a:lnTo>
                  <a:lnTo>
                    <a:pt x="72946" y="39098"/>
                  </a:lnTo>
                  <a:lnTo>
                    <a:pt x="73127" y="39037"/>
                  </a:lnTo>
                  <a:lnTo>
                    <a:pt x="73369" y="38917"/>
                  </a:lnTo>
                  <a:lnTo>
                    <a:pt x="73550" y="38796"/>
                  </a:lnTo>
                  <a:lnTo>
                    <a:pt x="73670" y="38615"/>
                  </a:lnTo>
                  <a:lnTo>
                    <a:pt x="73791" y="38374"/>
                  </a:lnTo>
                  <a:lnTo>
                    <a:pt x="73851" y="38193"/>
                  </a:lnTo>
                  <a:lnTo>
                    <a:pt x="73851" y="37951"/>
                  </a:lnTo>
                  <a:lnTo>
                    <a:pt x="73791" y="37589"/>
                  </a:lnTo>
                  <a:lnTo>
                    <a:pt x="73670" y="37288"/>
                  </a:lnTo>
                  <a:lnTo>
                    <a:pt x="73489" y="37107"/>
                  </a:lnTo>
                  <a:lnTo>
                    <a:pt x="73248" y="36926"/>
                  </a:lnTo>
                  <a:lnTo>
                    <a:pt x="73007" y="36805"/>
                  </a:lnTo>
                  <a:close/>
                  <a:moveTo>
                    <a:pt x="302" y="39701"/>
                  </a:moveTo>
                  <a:lnTo>
                    <a:pt x="0" y="39761"/>
                  </a:lnTo>
                  <a:lnTo>
                    <a:pt x="181" y="41994"/>
                  </a:lnTo>
                  <a:lnTo>
                    <a:pt x="543" y="41994"/>
                  </a:lnTo>
                  <a:lnTo>
                    <a:pt x="724" y="41934"/>
                  </a:lnTo>
                  <a:lnTo>
                    <a:pt x="966" y="41813"/>
                  </a:lnTo>
                  <a:lnTo>
                    <a:pt x="1147" y="41692"/>
                  </a:lnTo>
                  <a:lnTo>
                    <a:pt x="1267" y="41511"/>
                  </a:lnTo>
                  <a:lnTo>
                    <a:pt x="1388" y="41270"/>
                  </a:lnTo>
                  <a:lnTo>
                    <a:pt x="1448" y="41089"/>
                  </a:lnTo>
                  <a:lnTo>
                    <a:pt x="1448" y="40847"/>
                  </a:lnTo>
                  <a:lnTo>
                    <a:pt x="1448" y="40606"/>
                  </a:lnTo>
                  <a:lnTo>
                    <a:pt x="1388" y="40425"/>
                  </a:lnTo>
                  <a:lnTo>
                    <a:pt x="1267" y="40184"/>
                  </a:lnTo>
                  <a:lnTo>
                    <a:pt x="1147" y="40003"/>
                  </a:lnTo>
                  <a:lnTo>
                    <a:pt x="966" y="39882"/>
                  </a:lnTo>
                  <a:lnTo>
                    <a:pt x="724" y="39761"/>
                  </a:lnTo>
                  <a:lnTo>
                    <a:pt x="543" y="39701"/>
                  </a:lnTo>
                  <a:close/>
                  <a:moveTo>
                    <a:pt x="5853" y="39701"/>
                  </a:moveTo>
                  <a:lnTo>
                    <a:pt x="5672" y="39761"/>
                  </a:lnTo>
                  <a:lnTo>
                    <a:pt x="5431" y="39882"/>
                  </a:lnTo>
                  <a:lnTo>
                    <a:pt x="5250" y="40003"/>
                  </a:lnTo>
                  <a:lnTo>
                    <a:pt x="5129" y="40184"/>
                  </a:lnTo>
                  <a:lnTo>
                    <a:pt x="5008" y="40425"/>
                  </a:lnTo>
                  <a:lnTo>
                    <a:pt x="4948" y="40606"/>
                  </a:lnTo>
                  <a:lnTo>
                    <a:pt x="4948" y="40847"/>
                  </a:lnTo>
                  <a:lnTo>
                    <a:pt x="4948" y="41089"/>
                  </a:lnTo>
                  <a:lnTo>
                    <a:pt x="5008" y="41270"/>
                  </a:lnTo>
                  <a:lnTo>
                    <a:pt x="5129" y="41511"/>
                  </a:lnTo>
                  <a:lnTo>
                    <a:pt x="5250" y="41692"/>
                  </a:lnTo>
                  <a:lnTo>
                    <a:pt x="5431" y="41813"/>
                  </a:lnTo>
                  <a:lnTo>
                    <a:pt x="5672" y="41934"/>
                  </a:lnTo>
                  <a:lnTo>
                    <a:pt x="5853" y="41994"/>
                  </a:lnTo>
                  <a:lnTo>
                    <a:pt x="6336" y="41994"/>
                  </a:lnTo>
                  <a:lnTo>
                    <a:pt x="6517" y="41934"/>
                  </a:lnTo>
                  <a:lnTo>
                    <a:pt x="6758" y="41813"/>
                  </a:lnTo>
                  <a:lnTo>
                    <a:pt x="6939" y="41692"/>
                  </a:lnTo>
                  <a:lnTo>
                    <a:pt x="7060" y="41511"/>
                  </a:lnTo>
                  <a:lnTo>
                    <a:pt x="7180" y="41270"/>
                  </a:lnTo>
                  <a:lnTo>
                    <a:pt x="7241" y="41089"/>
                  </a:lnTo>
                  <a:lnTo>
                    <a:pt x="7241" y="40847"/>
                  </a:lnTo>
                  <a:lnTo>
                    <a:pt x="7241" y="40606"/>
                  </a:lnTo>
                  <a:lnTo>
                    <a:pt x="7180" y="40425"/>
                  </a:lnTo>
                  <a:lnTo>
                    <a:pt x="7060" y="40184"/>
                  </a:lnTo>
                  <a:lnTo>
                    <a:pt x="6939" y="40003"/>
                  </a:lnTo>
                  <a:lnTo>
                    <a:pt x="6758" y="39882"/>
                  </a:lnTo>
                  <a:lnTo>
                    <a:pt x="6517" y="39761"/>
                  </a:lnTo>
                  <a:lnTo>
                    <a:pt x="6336" y="39701"/>
                  </a:lnTo>
                  <a:close/>
                  <a:moveTo>
                    <a:pt x="11645" y="39701"/>
                  </a:moveTo>
                  <a:lnTo>
                    <a:pt x="11464" y="39761"/>
                  </a:lnTo>
                  <a:lnTo>
                    <a:pt x="11223" y="39882"/>
                  </a:lnTo>
                  <a:lnTo>
                    <a:pt x="11042" y="40003"/>
                  </a:lnTo>
                  <a:lnTo>
                    <a:pt x="10921" y="40184"/>
                  </a:lnTo>
                  <a:lnTo>
                    <a:pt x="10800" y="40425"/>
                  </a:lnTo>
                  <a:lnTo>
                    <a:pt x="10740" y="40606"/>
                  </a:lnTo>
                  <a:lnTo>
                    <a:pt x="10740" y="40847"/>
                  </a:lnTo>
                  <a:lnTo>
                    <a:pt x="10740" y="41089"/>
                  </a:lnTo>
                  <a:lnTo>
                    <a:pt x="10800" y="41270"/>
                  </a:lnTo>
                  <a:lnTo>
                    <a:pt x="10921" y="41511"/>
                  </a:lnTo>
                  <a:lnTo>
                    <a:pt x="11042" y="41692"/>
                  </a:lnTo>
                  <a:lnTo>
                    <a:pt x="11223" y="41813"/>
                  </a:lnTo>
                  <a:lnTo>
                    <a:pt x="11464" y="41934"/>
                  </a:lnTo>
                  <a:lnTo>
                    <a:pt x="11645" y="41994"/>
                  </a:lnTo>
                  <a:lnTo>
                    <a:pt x="12128" y="41994"/>
                  </a:lnTo>
                  <a:lnTo>
                    <a:pt x="12309" y="41934"/>
                  </a:lnTo>
                  <a:lnTo>
                    <a:pt x="12550" y="41813"/>
                  </a:lnTo>
                  <a:lnTo>
                    <a:pt x="12731" y="41692"/>
                  </a:lnTo>
                  <a:lnTo>
                    <a:pt x="12852" y="41511"/>
                  </a:lnTo>
                  <a:lnTo>
                    <a:pt x="12973" y="41270"/>
                  </a:lnTo>
                  <a:lnTo>
                    <a:pt x="13033" y="41089"/>
                  </a:lnTo>
                  <a:lnTo>
                    <a:pt x="13033" y="40847"/>
                  </a:lnTo>
                  <a:lnTo>
                    <a:pt x="13033" y="40606"/>
                  </a:lnTo>
                  <a:lnTo>
                    <a:pt x="12973" y="40425"/>
                  </a:lnTo>
                  <a:lnTo>
                    <a:pt x="12852" y="40184"/>
                  </a:lnTo>
                  <a:lnTo>
                    <a:pt x="12731" y="40003"/>
                  </a:lnTo>
                  <a:lnTo>
                    <a:pt x="12550" y="39882"/>
                  </a:lnTo>
                  <a:lnTo>
                    <a:pt x="12309" y="39761"/>
                  </a:lnTo>
                  <a:lnTo>
                    <a:pt x="12128" y="39701"/>
                  </a:lnTo>
                  <a:close/>
                  <a:moveTo>
                    <a:pt x="17437" y="39701"/>
                  </a:moveTo>
                  <a:lnTo>
                    <a:pt x="17256" y="39761"/>
                  </a:lnTo>
                  <a:lnTo>
                    <a:pt x="17015" y="39882"/>
                  </a:lnTo>
                  <a:lnTo>
                    <a:pt x="16834" y="40003"/>
                  </a:lnTo>
                  <a:lnTo>
                    <a:pt x="16713" y="40184"/>
                  </a:lnTo>
                  <a:lnTo>
                    <a:pt x="16593" y="40425"/>
                  </a:lnTo>
                  <a:lnTo>
                    <a:pt x="16532" y="40606"/>
                  </a:lnTo>
                  <a:lnTo>
                    <a:pt x="16532" y="40847"/>
                  </a:lnTo>
                  <a:lnTo>
                    <a:pt x="16532" y="41089"/>
                  </a:lnTo>
                  <a:lnTo>
                    <a:pt x="16593" y="41270"/>
                  </a:lnTo>
                  <a:lnTo>
                    <a:pt x="16713" y="41511"/>
                  </a:lnTo>
                  <a:lnTo>
                    <a:pt x="16834" y="41692"/>
                  </a:lnTo>
                  <a:lnTo>
                    <a:pt x="17015" y="41813"/>
                  </a:lnTo>
                  <a:lnTo>
                    <a:pt x="17256" y="41934"/>
                  </a:lnTo>
                  <a:lnTo>
                    <a:pt x="17437" y="41994"/>
                  </a:lnTo>
                  <a:lnTo>
                    <a:pt x="17920" y="41994"/>
                  </a:lnTo>
                  <a:lnTo>
                    <a:pt x="18101" y="41934"/>
                  </a:lnTo>
                  <a:lnTo>
                    <a:pt x="18342" y="41813"/>
                  </a:lnTo>
                  <a:lnTo>
                    <a:pt x="18523" y="41692"/>
                  </a:lnTo>
                  <a:lnTo>
                    <a:pt x="18644" y="41511"/>
                  </a:lnTo>
                  <a:lnTo>
                    <a:pt x="18765" y="41270"/>
                  </a:lnTo>
                  <a:lnTo>
                    <a:pt x="18825" y="41089"/>
                  </a:lnTo>
                  <a:lnTo>
                    <a:pt x="18825" y="40847"/>
                  </a:lnTo>
                  <a:lnTo>
                    <a:pt x="18825" y="40606"/>
                  </a:lnTo>
                  <a:lnTo>
                    <a:pt x="18765" y="40425"/>
                  </a:lnTo>
                  <a:lnTo>
                    <a:pt x="18644" y="40184"/>
                  </a:lnTo>
                  <a:lnTo>
                    <a:pt x="18523" y="40003"/>
                  </a:lnTo>
                  <a:lnTo>
                    <a:pt x="18342" y="39882"/>
                  </a:lnTo>
                  <a:lnTo>
                    <a:pt x="18101" y="39761"/>
                  </a:lnTo>
                  <a:lnTo>
                    <a:pt x="17920" y="39701"/>
                  </a:lnTo>
                  <a:close/>
                  <a:moveTo>
                    <a:pt x="23230" y="39701"/>
                  </a:moveTo>
                  <a:lnTo>
                    <a:pt x="23049" y="39761"/>
                  </a:lnTo>
                  <a:lnTo>
                    <a:pt x="22807" y="39882"/>
                  </a:lnTo>
                  <a:lnTo>
                    <a:pt x="22626" y="40003"/>
                  </a:lnTo>
                  <a:lnTo>
                    <a:pt x="22506" y="40184"/>
                  </a:lnTo>
                  <a:lnTo>
                    <a:pt x="22385" y="40425"/>
                  </a:lnTo>
                  <a:lnTo>
                    <a:pt x="22325" y="40606"/>
                  </a:lnTo>
                  <a:lnTo>
                    <a:pt x="22325" y="40847"/>
                  </a:lnTo>
                  <a:lnTo>
                    <a:pt x="22325" y="41089"/>
                  </a:lnTo>
                  <a:lnTo>
                    <a:pt x="22385" y="41270"/>
                  </a:lnTo>
                  <a:lnTo>
                    <a:pt x="22506" y="41511"/>
                  </a:lnTo>
                  <a:lnTo>
                    <a:pt x="22626" y="41692"/>
                  </a:lnTo>
                  <a:lnTo>
                    <a:pt x="22807" y="41813"/>
                  </a:lnTo>
                  <a:lnTo>
                    <a:pt x="23049" y="41934"/>
                  </a:lnTo>
                  <a:lnTo>
                    <a:pt x="23230" y="41994"/>
                  </a:lnTo>
                  <a:lnTo>
                    <a:pt x="23712" y="41994"/>
                  </a:lnTo>
                  <a:lnTo>
                    <a:pt x="23893" y="41934"/>
                  </a:lnTo>
                  <a:lnTo>
                    <a:pt x="24135" y="41813"/>
                  </a:lnTo>
                  <a:lnTo>
                    <a:pt x="24316" y="41692"/>
                  </a:lnTo>
                  <a:lnTo>
                    <a:pt x="24436" y="41511"/>
                  </a:lnTo>
                  <a:lnTo>
                    <a:pt x="24557" y="41270"/>
                  </a:lnTo>
                  <a:lnTo>
                    <a:pt x="24617" y="41089"/>
                  </a:lnTo>
                  <a:lnTo>
                    <a:pt x="24617" y="40847"/>
                  </a:lnTo>
                  <a:lnTo>
                    <a:pt x="24617" y="40606"/>
                  </a:lnTo>
                  <a:lnTo>
                    <a:pt x="24557" y="40425"/>
                  </a:lnTo>
                  <a:lnTo>
                    <a:pt x="24436" y="40184"/>
                  </a:lnTo>
                  <a:lnTo>
                    <a:pt x="24316" y="40003"/>
                  </a:lnTo>
                  <a:lnTo>
                    <a:pt x="24135" y="39882"/>
                  </a:lnTo>
                  <a:lnTo>
                    <a:pt x="23893" y="39761"/>
                  </a:lnTo>
                  <a:lnTo>
                    <a:pt x="23712" y="39701"/>
                  </a:lnTo>
                  <a:close/>
                  <a:moveTo>
                    <a:pt x="29022" y="39701"/>
                  </a:moveTo>
                  <a:lnTo>
                    <a:pt x="28841" y="39761"/>
                  </a:lnTo>
                  <a:lnTo>
                    <a:pt x="28599" y="39882"/>
                  </a:lnTo>
                  <a:lnTo>
                    <a:pt x="28418" y="40003"/>
                  </a:lnTo>
                  <a:lnTo>
                    <a:pt x="28298" y="40184"/>
                  </a:lnTo>
                  <a:lnTo>
                    <a:pt x="28177" y="40425"/>
                  </a:lnTo>
                  <a:lnTo>
                    <a:pt x="28117" y="40606"/>
                  </a:lnTo>
                  <a:lnTo>
                    <a:pt x="28117" y="40847"/>
                  </a:lnTo>
                  <a:lnTo>
                    <a:pt x="28117" y="41089"/>
                  </a:lnTo>
                  <a:lnTo>
                    <a:pt x="28177" y="41270"/>
                  </a:lnTo>
                  <a:lnTo>
                    <a:pt x="28298" y="41511"/>
                  </a:lnTo>
                  <a:lnTo>
                    <a:pt x="28418" y="41692"/>
                  </a:lnTo>
                  <a:lnTo>
                    <a:pt x="28599" y="41813"/>
                  </a:lnTo>
                  <a:lnTo>
                    <a:pt x="28841" y="41934"/>
                  </a:lnTo>
                  <a:lnTo>
                    <a:pt x="29022" y="41994"/>
                  </a:lnTo>
                  <a:lnTo>
                    <a:pt x="29505" y="41994"/>
                  </a:lnTo>
                  <a:lnTo>
                    <a:pt x="29686" y="41934"/>
                  </a:lnTo>
                  <a:lnTo>
                    <a:pt x="29927" y="41813"/>
                  </a:lnTo>
                  <a:lnTo>
                    <a:pt x="30108" y="41692"/>
                  </a:lnTo>
                  <a:lnTo>
                    <a:pt x="30229" y="41511"/>
                  </a:lnTo>
                  <a:lnTo>
                    <a:pt x="30349" y="41270"/>
                  </a:lnTo>
                  <a:lnTo>
                    <a:pt x="30410" y="41089"/>
                  </a:lnTo>
                  <a:lnTo>
                    <a:pt x="30410" y="40847"/>
                  </a:lnTo>
                  <a:lnTo>
                    <a:pt x="30410" y="40606"/>
                  </a:lnTo>
                  <a:lnTo>
                    <a:pt x="30349" y="40425"/>
                  </a:lnTo>
                  <a:lnTo>
                    <a:pt x="30229" y="40184"/>
                  </a:lnTo>
                  <a:lnTo>
                    <a:pt x="30108" y="40003"/>
                  </a:lnTo>
                  <a:lnTo>
                    <a:pt x="29927" y="39882"/>
                  </a:lnTo>
                  <a:lnTo>
                    <a:pt x="29686" y="39761"/>
                  </a:lnTo>
                  <a:lnTo>
                    <a:pt x="29505" y="39701"/>
                  </a:lnTo>
                  <a:close/>
                  <a:moveTo>
                    <a:pt x="34814" y="39701"/>
                  </a:moveTo>
                  <a:lnTo>
                    <a:pt x="34633" y="39761"/>
                  </a:lnTo>
                  <a:lnTo>
                    <a:pt x="34392" y="39882"/>
                  </a:lnTo>
                  <a:lnTo>
                    <a:pt x="34211" y="40003"/>
                  </a:lnTo>
                  <a:lnTo>
                    <a:pt x="34090" y="40184"/>
                  </a:lnTo>
                  <a:lnTo>
                    <a:pt x="33969" y="40425"/>
                  </a:lnTo>
                  <a:lnTo>
                    <a:pt x="33909" y="40606"/>
                  </a:lnTo>
                  <a:lnTo>
                    <a:pt x="33909" y="40847"/>
                  </a:lnTo>
                  <a:lnTo>
                    <a:pt x="33909" y="41089"/>
                  </a:lnTo>
                  <a:lnTo>
                    <a:pt x="33969" y="41270"/>
                  </a:lnTo>
                  <a:lnTo>
                    <a:pt x="34090" y="41511"/>
                  </a:lnTo>
                  <a:lnTo>
                    <a:pt x="34211" y="41692"/>
                  </a:lnTo>
                  <a:lnTo>
                    <a:pt x="34392" y="41813"/>
                  </a:lnTo>
                  <a:lnTo>
                    <a:pt x="34633" y="41934"/>
                  </a:lnTo>
                  <a:lnTo>
                    <a:pt x="34814" y="41994"/>
                  </a:lnTo>
                  <a:lnTo>
                    <a:pt x="35297" y="41994"/>
                  </a:lnTo>
                  <a:lnTo>
                    <a:pt x="35478" y="41934"/>
                  </a:lnTo>
                  <a:lnTo>
                    <a:pt x="35719" y="41813"/>
                  </a:lnTo>
                  <a:lnTo>
                    <a:pt x="35900" y="41692"/>
                  </a:lnTo>
                  <a:lnTo>
                    <a:pt x="36021" y="41511"/>
                  </a:lnTo>
                  <a:lnTo>
                    <a:pt x="36141" y="41270"/>
                  </a:lnTo>
                  <a:lnTo>
                    <a:pt x="36202" y="41089"/>
                  </a:lnTo>
                  <a:lnTo>
                    <a:pt x="36202" y="40847"/>
                  </a:lnTo>
                  <a:lnTo>
                    <a:pt x="36202" y="40606"/>
                  </a:lnTo>
                  <a:lnTo>
                    <a:pt x="36141" y="40425"/>
                  </a:lnTo>
                  <a:lnTo>
                    <a:pt x="36021" y="40184"/>
                  </a:lnTo>
                  <a:lnTo>
                    <a:pt x="35900" y="40003"/>
                  </a:lnTo>
                  <a:lnTo>
                    <a:pt x="35719" y="39882"/>
                  </a:lnTo>
                  <a:lnTo>
                    <a:pt x="35478" y="39761"/>
                  </a:lnTo>
                  <a:lnTo>
                    <a:pt x="35297" y="39701"/>
                  </a:lnTo>
                  <a:close/>
                  <a:moveTo>
                    <a:pt x="40606" y="39701"/>
                  </a:moveTo>
                  <a:lnTo>
                    <a:pt x="40425" y="39761"/>
                  </a:lnTo>
                  <a:lnTo>
                    <a:pt x="40184" y="39882"/>
                  </a:lnTo>
                  <a:lnTo>
                    <a:pt x="40003" y="40003"/>
                  </a:lnTo>
                  <a:lnTo>
                    <a:pt x="39882" y="40184"/>
                  </a:lnTo>
                  <a:lnTo>
                    <a:pt x="39762" y="40425"/>
                  </a:lnTo>
                  <a:lnTo>
                    <a:pt x="39701" y="40606"/>
                  </a:lnTo>
                  <a:lnTo>
                    <a:pt x="39701" y="40847"/>
                  </a:lnTo>
                  <a:lnTo>
                    <a:pt x="39701" y="41089"/>
                  </a:lnTo>
                  <a:lnTo>
                    <a:pt x="39762" y="41270"/>
                  </a:lnTo>
                  <a:lnTo>
                    <a:pt x="39882" y="41511"/>
                  </a:lnTo>
                  <a:lnTo>
                    <a:pt x="40003" y="41692"/>
                  </a:lnTo>
                  <a:lnTo>
                    <a:pt x="40184" y="41813"/>
                  </a:lnTo>
                  <a:lnTo>
                    <a:pt x="40425" y="41934"/>
                  </a:lnTo>
                  <a:lnTo>
                    <a:pt x="40606" y="41994"/>
                  </a:lnTo>
                  <a:lnTo>
                    <a:pt x="41089" y="41994"/>
                  </a:lnTo>
                  <a:lnTo>
                    <a:pt x="41270" y="41934"/>
                  </a:lnTo>
                  <a:lnTo>
                    <a:pt x="41511" y="41813"/>
                  </a:lnTo>
                  <a:lnTo>
                    <a:pt x="41692" y="41692"/>
                  </a:lnTo>
                  <a:lnTo>
                    <a:pt x="41813" y="41511"/>
                  </a:lnTo>
                  <a:lnTo>
                    <a:pt x="41934" y="41270"/>
                  </a:lnTo>
                  <a:lnTo>
                    <a:pt x="41994" y="41089"/>
                  </a:lnTo>
                  <a:lnTo>
                    <a:pt x="41994" y="40847"/>
                  </a:lnTo>
                  <a:lnTo>
                    <a:pt x="41994" y="40606"/>
                  </a:lnTo>
                  <a:lnTo>
                    <a:pt x="41934" y="40425"/>
                  </a:lnTo>
                  <a:lnTo>
                    <a:pt x="41813" y="40184"/>
                  </a:lnTo>
                  <a:lnTo>
                    <a:pt x="41692" y="40003"/>
                  </a:lnTo>
                  <a:lnTo>
                    <a:pt x="41511" y="39882"/>
                  </a:lnTo>
                  <a:lnTo>
                    <a:pt x="41270" y="39761"/>
                  </a:lnTo>
                  <a:lnTo>
                    <a:pt x="41089" y="39701"/>
                  </a:lnTo>
                  <a:close/>
                  <a:moveTo>
                    <a:pt x="46399" y="39701"/>
                  </a:moveTo>
                  <a:lnTo>
                    <a:pt x="46218" y="39761"/>
                  </a:lnTo>
                  <a:lnTo>
                    <a:pt x="45976" y="39882"/>
                  </a:lnTo>
                  <a:lnTo>
                    <a:pt x="45795" y="40003"/>
                  </a:lnTo>
                  <a:lnTo>
                    <a:pt x="45674" y="40184"/>
                  </a:lnTo>
                  <a:lnTo>
                    <a:pt x="45554" y="40425"/>
                  </a:lnTo>
                  <a:lnTo>
                    <a:pt x="45493" y="40606"/>
                  </a:lnTo>
                  <a:lnTo>
                    <a:pt x="45493" y="40847"/>
                  </a:lnTo>
                  <a:lnTo>
                    <a:pt x="45493" y="41089"/>
                  </a:lnTo>
                  <a:lnTo>
                    <a:pt x="45554" y="41270"/>
                  </a:lnTo>
                  <a:lnTo>
                    <a:pt x="45674" y="41511"/>
                  </a:lnTo>
                  <a:lnTo>
                    <a:pt x="45795" y="41692"/>
                  </a:lnTo>
                  <a:lnTo>
                    <a:pt x="45976" y="41813"/>
                  </a:lnTo>
                  <a:lnTo>
                    <a:pt x="46218" y="41934"/>
                  </a:lnTo>
                  <a:lnTo>
                    <a:pt x="46399" y="41994"/>
                  </a:lnTo>
                  <a:lnTo>
                    <a:pt x="46881" y="41994"/>
                  </a:lnTo>
                  <a:lnTo>
                    <a:pt x="47062" y="41934"/>
                  </a:lnTo>
                  <a:lnTo>
                    <a:pt x="47304" y="41813"/>
                  </a:lnTo>
                  <a:lnTo>
                    <a:pt x="47485" y="41692"/>
                  </a:lnTo>
                  <a:lnTo>
                    <a:pt x="47605" y="41511"/>
                  </a:lnTo>
                  <a:lnTo>
                    <a:pt x="47726" y="41270"/>
                  </a:lnTo>
                  <a:lnTo>
                    <a:pt x="47786" y="41089"/>
                  </a:lnTo>
                  <a:lnTo>
                    <a:pt x="47786" y="40847"/>
                  </a:lnTo>
                  <a:lnTo>
                    <a:pt x="47786" y="40606"/>
                  </a:lnTo>
                  <a:lnTo>
                    <a:pt x="47726" y="40425"/>
                  </a:lnTo>
                  <a:lnTo>
                    <a:pt x="47605" y="40184"/>
                  </a:lnTo>
                  <a:lnTo>
                    <a:pt x="47485" y="40003"/>
                  </a:lnTo>
                  <a:lnTo>
                    <a:pt x="47304" y="39882"/>
                  </a:lnTo>
                  <a:lnTo>
                    <a:pt x="47062" y="39761"/>
                  </a:lnTo>
                  <a:lnTo>
                    <a:pt x="46881" y="39701"/>
                  </a:lnTo>
                  <a:close/>
                  <a:moveTo>
                    <a:pt x="52191" y="39701"/>
                  </a:moveTo>
                  <a:lnTo>
                    <a:pt x="52010" y="39761"/>
                  </a:lnTo>
                  <a:lnTo>
                    <a:pt x="51768" y="39882"/>
                  </a:lnTo>
                  <a:lnTo>
                    <a:pt x="51587" y="40003"/>
                  </a:lnTo>
                  <a:lnTo>
                    <a:pt x="51467" y="40184"/>
                  </a:lnTo>
                  <a:lnTo>
                    <a:pt x="51346" y="40425"/>
                  </a:lnTo>
                  <a:lnTo>
                    <a:pt x="51286" y="40606"/>
                  </a:lnTo>
                  <a:lnTo>
                    <a:pt x="51286" y="40847"/>
                  </a:lnTo>
                  <a:lnTo>
                    <a:pt x="51286" y="41089"/>
                  </a:lnTo>
                  <a:lnTo>
                    <a:pt x="51346" y="41270"/>
                  </a:lnTo>
                  <a:lnTo>
                    <a:pt x="51467" y="41511"/>
                  </a:lnTo>
                  <a:lnTo>
                    <a:pt x="51587" y="41692"/>
                  </a:lnTo>
                  <a:lnTo>
                    <a:pt x="51768" y="41813"/>
                  </a:lnTo>
                  <a:lnTo>
                    <a:pt x="52010" y="41934"/>
                  </a:lnTo>
                  <a:lnTo>
                    <a:pt x="52191" y="41994"/>
                  </a:lnTo>
                  <a:lnTo>
                    <a:pt x="52673" y="41994"/>
                  </a:lnTo>
                  <a:lnTo>
                    <a:pt x="52854" y="41934"/>
                  </a:lnTo>
                  <a:lnTo>
                    <a:pt x="53096" y="41813"/>
                  </a:lnTo>
                  <a:lnTo>
                    <a:pt x="53277" y="41692"/>
                  </a:lnTo>
                  <a:lnTo>
                    <a:pt x="53397" y="41511"/>
                  </a:lnTo>
                  <a:lnTo>
                    <a:pt x="53518" y="41270"/>
                  </a:lnTo>
                  <a:lnTo>
                    <a:pt x="53578" y="41089"/>
                  </a:lnTo>
                  <a:lnTo>
                    <a:pt x="53578" y="40847"/>
                  </a:lnTo>
                  <a:lnTo>
                    <a:pt x="53578" y="40606"/>
                  </a:lnTo>
                  <a:lnTo>
                    <a:pt x="53518" y="40425"/>
                  </a:lnTo>
                  <a:lnTo>
                    <a:pt x="53397" y="40184"/>
                  </a:lnTo>
                  <a:lnTo>
                    <a:pt x="53277" y="40003"/>
                  </a:lnTo>
                  <a:lnTo>
                    <a:pt x="53096" y="39882"/>
                  </a:lnTo>
                  <a:lnTo>
                    <a:pt x="52854" y="39761"/>
                  </a:lnTo>
                  <a:lnTo>
                    <a:pt x="52673" y="39701"/>
                  </a:lnTo>
                  <a:close/>
                  <a:moveTo>
                    <a:pt x="57983" y="39701"/>
                  </a:moveTo>
                  <a:lnTo>
                    <a:pt x="57802" y="39761"/>
                  </a:lnTo>
                  <a:lnTo>
                    <a:pt x="57561" y="39882"/>
                  </a:lnTo>
                  <a:lnTo>
                    <a:pt x="57380" y="40003"/>
                  </a:lnTo>
                  <a:lnTo>
                    <a:pt x="57259" y="40184"/>
                  </a:lnTo>
                  <a:lnTo>
                    <a:pt x="57138" y="40425"/>
                  </a:lnTo>
                  <a:lnTo>
                    <a:pt x="57078" y="40606"/>
                  </a:lnTo>
                  <a:lnTo>
                    <a:pt x="57078" y="40847"/>
                  </a:lnTo>
                  <a:lnTo>
                    <a:pt x="57078" y="41089"/>
                  </a:lnTo>
                  <a:lnTo>
                    <a:pt x="57138" y="41270"/>
                  </a:lnTo>
                  <a:lnTo>
                    <a:pt x="57259" y="41511"/>
                  </a:lnTo>
                  <a:lnTo>
                    <a:pt x="57380" y="41692"/>
                  </a:lnTo>
                  <a:lnTo>
                    <a:pt x="57561" y="41813"/>
                  </a:lnTo>
                  <a:lnTo>
                    <a:pt x="57802" y="41934"/>
                  </a:lnTo>
                  <a:lnTo>
                    <a:pt x="57983" y="41994"/>
                  </a:lnTo>
                  <a:lnTo>
                    <a:pt x="58466" y="41994"/>
                  </a:lnTo>
                  <a:lnTo>
                    <a:pt x="58647" y="41934"/>
                  </a:lnTo>
                  <a:lnTo>
                    <a:pt x="58888" y="41813"/>
                  </a:lnTo>
                  <a:lnTo>
                    <a:pt x="59069" y="41692"/>
                  </a:lnTo>
                  <a:lnTo>
                    <a:pt x="59190" y="41511"/>
                  </a:lnTo>
                  <a:lnTo>
                    <a:pt x="59310" y="41270"/>
                  </a:lnTo>
                  <a:lnTo>
                    <a:pt x="59371" y="41089"/>
                  </a:lnTo>
                  <a:lnTo>
                    <a:pt x="59371" y="40847"/>
                  </a:lnTo>
                  <a:lnTo>
                    <a:pt x="59371" y="40606"/>
                  </a:lnTo>
                  <a:lnTo>
                    <a:pt x="59310" y="40425"/>
                  </a:lnTo>
                  <a:lnTo>
                    <a:pt x="59190" y="40184"/>
                  </a:lnTo>
                  <a:lnTo>
                    <a:pt x="59069" y="40003"/>
                  </a:lnTo>
                  <a:lnTo>
                    <a:pt x="58888" y="39882"/>
                  </a:lnTo>
                  <a:lnTo>
                    <a:pt x="58647" y="39761"/>
                  </a:lnTo>
                  <a:lnTo>
                    <a:pt x="58466" y="39701"/>
                  </a:lnTo>
                  <a:close/>
                  <a:moveTo>
                    <a:pt x="63775" y="39701"/>
                  </a:moveTo>
                  <a:lnTo>
                    <a:pt x="63594" y="39761"/>
                  </a:lnTo>
                  <a:lnTo>
                    <a:pt x="63353" y="39882"/>
                  </a:lnTo>
                  <a:lnTo>
                    <a:pt x="63172" y="40003"/>
                  </a:lnTo>
                  <a:lnTo>
                    <a:pt x="63051" y="40184"/>
                  </a:lnTo>
                  <a:lnTo>
                    <a:pt x="62931" y="40425"/>
                  </a:lnTo>
                  <a:lnTo>
                    <a:pt x="62870" y="40606"/>
                  </a:lnTo>
                  <a:lnTo>
                    <a:pt x="62870" y="40847"/>
                  </a:lnTo>
                  <a:lnTo>
                    <a:pt x="62870" y="41089"/>
                  </a:lnTo>
                  <a:lnTo>
                    <a:pt x="62931" y="41270"/>
                  </a:lnTo>
                  <a:lnTo>
                    <a:pt x="63051" y="41511"/>
                  </a:lnTo>
                  <a:lnTo>
                    <a:pt x="63172" y="41692"/>
                  </a:lnTo>
                  <a:lnTo>
                    <a:pt x="63353" y="41813"/>
                  </a:lnTo>
                  <a:lnTo>
                    <a:pt x="63594" y="41934"/>
                  </a:lnTo>
                  <a:lnTo>
                    <a:pt x="63775" y="41994"/>
                  </a:lnTo>
                  <a:lnTo>
                    <a:pt x="64258" y="41994"/>
                  </a:lnTo>
                  <a:lnTo>
                    <a:pt x="64439" y="41934"/>
                  </a:lnTo>
                  <a:lnTo>
                    <a:pt x="64680" y="41813"/>
                  </a:lnTo>
                  <a:lnTo>
                    <a:pt x="64861" y="41692"/>
                  </a:lnTo>
                  <a:lnTo>
                    <a:pt x="64982" y="41511"/>
                  </a:lnTo>
                  <a:lnTo>
                    <a:pt x="65103" y="41270"/>
                  </a:lnTo>
                  <a:lnTo>
                    <a:pt x="65163" y="41089"/>
                  </a:lnTo>
                  <a:lnTo>
                    <a:pt x="65163" y="40847"/>
                  </a:lnTo>
                  <a:lnTo>
                    <a:pt x="65163" y="40606"/>
                  </a:lnTo>
                  <a:lnTo>
                    <a:pt x="65103" y="40425"/>
                  </a:lnTo>
                  <a:lnTo>
                    <a:pt x="64982" y="40184"/>
                  </a:lnTo>
                  <a:lnTo>
                    <a:pt x="64861" y="40003"/>
                  </a:lnTo>
                  <a:lnTo>
                    <a:pt x="64680" y="39882"/>
                  </a:lnTo>
                  <a:lnTo>
                    <a:pt x="64439" y="39761"/>
                  </a:lnTo>
                  <a:lnTo>
                    <a:pt x="64258" y="39701"/>
                  </a:lnTo>
                  <a:close/>
                  <a:moveTo>
                    <a:pt x="69567" y="39701"/>
                  </a:moveTo>
                  <a:lnTo>
                    <a:pt x="69386" y="39761"/>
                  </a:lnTo>
                  <a:lnTo>
                    <a:pt x="69145" y="39882"/>
                  </a:lnTo>
                  <a:lnTo>
                    <a:pt x="68964" y="40003"/>
                  </a:lnTo>
                  <a:lnTo>
                    <a:pt x="68843" y="40184"/>
                  </a:lnTo>
                  <a:lnTo>
                    <a:pt x="68723" y="40425"/>
                  </a:lnTo>
                  <a:lnTo>
                    <a:pt x="68662" y="40606"/>
                  </a:lnTo>
                  <a:lnTo>
                    <a:pt x="68662" y="40847"/>
                  </a:lnTo>
                  <a:lnTo>
                    <a:pt x="68662" y="41089"/>
                  </a:lnTo>
                  <a:lnTo>
                    <a:pt x="68723" y="41270"/>
                  </a:lnTo>
                  <a:lnTo>
                    <a:pt x="68843" y="41511"/>
                  </a:lnTo>
                  <a:lnTo>
                    <a:pt x="68964" y="41692"/>
                  </a:lnTo>
                  <a:lnTo>
                    <a:pt x="69145" y="41813"/>
                  </a:lnTo>
                  <a:lnTo>
                    <a:pt x="69386" y="41934"/>
                  </a:lnTo>
                  <a:lnTo>
                    <a:pt x="69567" y="41994"/>
                  </a:lnTo>
                  <a:lnTo>
                    <a:pt x="70050" y="41994"/>
                  </a:lnTo>
                  <a:lnTo>
                    <a:pt x="70231" y="41934"/>
                  </a:lnTo>
                  <a:lnTo>
                    <a:pt x="70472" y="41813"/>
                  </a:lnTo>
                  <a:lnTo>
                    <a:pt x="70653" y="41692"/>
                  </a:lnTo>
                  <a:lnTo>
                    <a:pt x="70774" y="41511"/>
                  </a:lnTo>
                  <a:lnTo>
                    <a:pt x="70895" y="41270"/>
                  </a:lnTo>
                  <a:lnTo>
                    <a:pt x="70955" y="41089"/>
                  </a:lnTo>
                  <a:lnTo>
                    <a:pt x="70955" y="40847"/>
                  </a:lnTo>
                  <a:lnTo>
                    <a:pt x="70955" y="40606"/>
                  </a:lnTo>
                  <a:lnTo>
                    <a:pt x="70895" y="40425"/>
                  </a:lnTo>
                  <a:lnTo>
                    <a:pt x="70774" y="40184"/>
                  </a:lnTo>
                  <a:lnTo>
                    <a:pt x="70653" y="40003"/>
                  </a:lnTo>
                  <a:lnTo>
                    <a:pt x="70472" y="39882"/>
                  </a:lnTo>
                  <a:lnTo>
                    <a:pt x="70231" y="39761"/>
                  </a:lnTo>
                  <a:lnTo>
                    <a:pt x="70050" y="39701"/>
                  </a:lnTo>
                  <a:close/>
                  <a:moveTo>
                    <a:pt x="75360" y="39701"/>
                  </a:moveTo>
                  <a:lnTo>
                    <a:pt x="75179" y="39761"/>
                  </a:lnTo>
                  <a:lnTo>
                    <a:pt x="74937" y="39882"/>
                  </a:lnTo>
                  <a:lnTo>
                    <a:pt x="74756" y="40003"/>
                  </a:lnTo>
                  <a:lnTo>
                    <a:pt x="74636" y="40184"/>
                  </a:lnTo>
                  <a:lnTo>
                    <a:pt x="74515" y="40425"/>
                  </a:lnTo>
                  <a:lnTo>
                    <a:pt x="74455" y="40606"/>
                  </a:lnTo>
                  <a:lnTo>
                    <a:pt x="74455" y="40847"/>
                  </a:lnTo>
                  <a:lnTo>
                    <a:pt x="74455" y="41089"/>
                  </a:lnTo>
                  <a:lnTo>
                    <a:pt x="74515" y="41270"/>
                  </a:lnTo>
                  <a:lnTo>
                    <a:pt x="74636" y="41511"/>
                  </a:lnTo>
                  <a:lnTo>
                    <a:pt x="74756" y="41692"/>
                  </a:lnTo>
                  <a:lnTo>
                    <a:pt x="74937" y="41813"/>
                  </a:lnTo>
                  <a:lnTo>
                    <a:pt x="75179" y="41934"/>
                  </a:lnTo>
                  <a:lnTo>
                    <a:pt x="75360" y="41994"/>
                  </a:lnTo>
                  <a:lnTo>
                    <a:pt x="75722" y="41994"/>
                  </a:lnTo>
                  <a:lnTo>
                    <a:pt x="75903" y="39761"/>
                  </a:lnTo>
                  <a:lnTo>
                    <a:pt x="75601" y="39701"/>
                  </a:lnTo>
                  <a:close/>
                  <a:moveTo>
                    <a:pt x="2957" y="42597"/>
                  </a:moveTo>
                  <a:lnTo>
                    <a:pt x="2776" y="42658"/>
                  </a:lnTo>
                  <a:lnTo>
                    <a:pt x="2534" y="42778"/>
                  </a:lnTo>
                  <a:lnTo>
                    <a:pt x="2353" y="42899"/>
                  </a:lnTo>
                  <a:lnTo>
                    <a:pt x="2233" y="43080"/>
                  </a:lnTo>
                  <a:lnTo>
                    <a:pt x="2112" y="43321"/>
                  </a:lnTo>
                  <a:lnTo>
                    <a:pt x="2052" y="43502"/>
                  </a:lnTo>
                  <a:lnTo>
                    <a:pt x="2052" y="43744"/>
                  </a:lnTo>
                  <a:lnTo>
                    <a:pt x="2052" y="43985"/>
                  </a:lnTo>
                  <a:lnTo>
                    <a:pt x="2112" y="44166"/>
                  </a:lnTo>
                  <a:lnTo>
                    <a:pt x="2233" y="44407"/>
                  </a:lnTo>
                  <a:lnTo>
                    <a:pt x="2353" y="44588"/>
                  </a:lnTo>
                  <a:lnTo>
                    <a:pt x="2534" y="44709"/>
                  </a:lnTo>
                  <a:lnTo>
                    <a:pt x="2776" y="44830"/>
                  </a:lnTo>
                  <a:lnTo>
                    <a:pt x="2957" y="44890"/>
                  </a:lnTo>
                  <a:lnTo>
                    <a:pt x="3439" y="44890"/>
                  </a:lnTo>
                  <a:lnTo>
                    <a:pt x="3620" y="44830"/>
                  </a:lnTo>
                  <a:lnTo>
                    <a:pt x="3862" y="44709"/>
                  </a:lnTo>
                  <a:lnTo>
                    <a:pt x="4043" y="44588"/>
                  </a:lnTo>
                  <a:lnTo>
                    <a:pt x="4164" y="44407"/>
                  </a:lnTo>
                  <a:lnTo>
                    <a:pt x="4284" y="44166"/>
                  </a:lnTo>
                  <a:lnTo>
                    <a:pt x="4345" y="43985"/>
                  </a:lnTo>
                  <a:lnTo>
                    <a:pt x="4345" y="43744"/>
                  </a:lnTo>
                  <a:lnTo>
                    <a:pt x="4345" y="43502"/>
                  </a:lnTo>
                  <a:lnTo>
                    <a:pt x="4284" y="43321"/>
                  </a:lnTo>
                  <a:lnTo>
                    <a:pt x="4164" y="43080"/>
                  </a:lnTo>
                  <a:lnTo>
                    <a:pt x="4043" y="42899"/>
                  </a:lnTo>
                  <a:lnTo>
                    <a:pt x="3862" y="42778"/>
                  </a:lnTo>
                  <a:lnTo>
                    <a:pt x="3620" y="42658"/>
                  </a:lnTo>
                  <a:lnTo>
                    <a:pt x="3439" y="42597"/>
                  </a:lnTo>
                  <a:close/>
                  <a:moveTo>
                    <a:pt x="8749" y="42597"/>
                  </a:moveTo>
                  <a:lnTo>
                    <a:pt x="8568" y="42658"/>
                  </a:lnTo>
                  <a:lnTo>
                    <a:pt x="8327" y="42778"/>
                  </a:lnTo>
                  <a:lnTo>
                    <a:pt x="8146" y="42899"/>
                  </a:lnTo>
                  <a:lnTo>
                    <a:pt x="8025" y="43080"/>
                  </a:lnTo>
                  <a:lnTo>
                    <a:pt x="7904" y="43321"/>
                  </a:lnTo>
                  <a:lnTo>
                    <a:pt x="7844" y="43502"/>
                  </a:lnTo>
                  <a:lnTo>
                    <a:pt x="7844" y="43744"/>
                  </a:lnTo>
                  <a:lnTo>
                    <a:pt x="7844" y="43985"/>
                  </a:lnTo>
                  <a:lnTo>
                    <a:pt x="7904" y="44166"/>
                  </a:lnTo>
                  <a:lnTo>
                    <a:pt x="8025" y="44407"/>
                  </a:lnTo>
                  <a:lnTo>
                    <a:pt x="8146" y="44588"/>
                  </a:lnTo>
                  <a:lnTo>
                    <a:pt x="8327" y="44709"/>
                  </a:lnTo>
                  <a:lnTo>
                    <a:pt x="8568" y="44830"/>
                  </a:lnTo>
                  <a:lnTo>
                    <a:pt x="8749" y="44890"/>
                  </a:lnTo>
                  <a:lnTo>
                    <a:pt x="9232" y="44890"/>
                  </a:lnTo>
                  <a:lnTo>
                    <a:pt x="9413" y="44830"/>
                  </a:lnTo>
                  <a:lnTo>
                    <a:pt x="9654" y="44709"/>
                  </a:lnTo>
                  <a:lnTo>
                    <a:pt x="9835" y="44588"/>
                  </a:lnTo>
                  <a:lnTo>
                    <a:pt x="9956" y="44407"/>
                  </a:lnTo>
                  <a:lnTo>
                    <a:pt x="10076" y="44166"/>
                  </a:lnTo>
                  <a:lnTo>
                    <a:pt x="10137" y="43985"/>
                  </a:lnTo>
                  <a:lnTo>
                    <a:pt x="10137" y="43744"/>
                  </a:lnTo>
                  <a:lnTo>
                    <a:pt x="10137" y="43502"/>
                  </a:lnTo>
                  <a:lnTo>
                    <a:pt x="10076" y="43321"/>
                  </a:lnTo>
                  <a:lnTo>
                    <a:pt x="9956" y="43080"/>
                  </a:lnTo>
                  <a:lnTo>
                    <a:pt x="9835" y="42899"/>
                  </a:lnTo>
                  <a:lnTo>
                    <a:pt x="9654" y="42778"/>
                  </a:lnTo>
                  <a:lnTo>
                    <a:pt x="9413" y="42658"/>
                  </a:lnTo>
                  <a:lnTo>
                    <a:pt x="9232" y="42597"/>
                  </a:lnTo>
                  <a:close/>
                  <a:moveTo>
                    <a:pt x="14541" y="42597"/>
                  </a:moveTo>
                  <a:lnTo>
                    <a:pt x="14360" y="42658"/>
                  </a:lnTo>
                  <a:lnTo>
                    <a:pt x="14119" y="42778"/>
                  </a:lnTo>
                  <a:lnTo>
                    <a:pt x="13938" y="42899"/>
                  </a:lnTo>
                  <a:lnTo>
                    <a:pt x="13817" y="43080"/>
                  </a:lnTo>
                  <a:lnTo>
                    <a:pt x="13697" y="43321"/>
                  </a:lnTo>
                  <a:lnTo>
                    <a:pt x="13636" y="43502"/>
                  </a:lnTo>
                  <a:lnTo>
                    <a:pt x="13636" y="43744"/>
                  </a:lnTo>
                  <a:lnTo>
                    <a:pt x="13636" y="43985"/>
                  </a:lnTo>
                  <a:lnTo>
                    <a:pt x="13697" y="44166"/>
                  </a:lnTo>
                  <a:lnTo>
                    <a:pt x="13817" y="44407"/>
                  </a:lnTo>
                  <a:lnTo>
                    <a:pt x="13938" y="44588"/>
                  </a:lnTo>
                  <a:lnTo>
                    <a:pt x="14119" y="44709"/>
                  </a:lnTo>
                  <a:lnTo>
                    <a:pt x="14360" y="44830"/>
                  </a:lnTo>
                  <a:lnTo>
                    <a:pt x="14541" y="44890"/>
                  </a:lnTo>
                  <a:lnTo>
                    <a:pt x="15024" y="44890"/>
                  </a:lnTo>
                  <a:lnTo>
                    <a:pt x="15205" y="44830"/>
                  </a:lnTo>
                  <a:lnTo>
                    <a:pt x="15446" y="44709"/>
                  </a:lnTo>
                  <a:lnTo>
                    <a:pt x="15627" y="44588"/>
                  </a:lnTo>
                  <a:lnTo>
                    <a:pt x="15748" y="44407"/>
                  </a:lnTo>
                  <a:lnTo>
                    <a:pt x="15869" y="44166"/>
                  </a:lnTo>
                  <a:lnTo>
                    <a:pt x="15929" y="43985"/>
                  </a:lnTo>
                  <a:lnTo>
                    <a:pt x="15929" y="43744"/>
                  </a:lnTo>
                  <a:lnTo>
                    <a:pt x="15929" y="43502"/>
                  </a:lnTo>
                  <a:lnTo>
                    <a:pt x="15869" y="43321"/>
                  </a:lnTo>
                  <a:lnTo>
                    <a:pt x="15748" y="43080"/>
                  </a:lnTo>
                  <a:lnTo>
                    <a:pt x="15627" y="42899"/>
                  </a:lnTo>
                  <a:lnTo>
                    <a:pt x="15446" y="42778"/>
                  </a:lnTo>
                  <a:lnTo>
                    <a:pt x="15205" y="42658"/>
                  </a:lnTo>
                  <a:lnTo>
                    <a:pt x="15024" y="42597"/>
                  </a:lnTo>
                  <a:close/>
                  <a:moveTo>
                    <a:pt x="20333" y="42597"/>
                  </a:moveTo>
                  <a:lnTo>
                    <a:pt x="20152" y="42658"/>
                  </a:lnTo>
                  <a:lnTo>
                    <a:pt x="19911" y="42778"/>
                  </a:lnTo>
                  <a:lnTo>
                    <a:pt x="19730" y="42899"/>
                  </a:lnTo>
                  <a:lnTo>
                    <a:pt x="19609" y="43080"/>
                  </a:lnTo>
                  <a:lnTo>
                    <a:pt x="19489" y="43321"/>
                  </a:lnTo>
                  <a:lnTo>
                    <a:pt x="19428" y="43502"/>
                  </a:lnTo>
                  <a:lnTo>
                    <a:pt x="19428" y="43744"/>
                  </a:lnTo>
                  <a:lnTo>
                    <a:pt x="19428" y="43985"/>
                  </a:lnTo>
                  <a:lnTo>
                    <a:pt x="19489" y="44166"/>
                  </a:lnTo>
                  <a:lnTo>
                    <a:pt x="19609" y="44407"/>
                  </a:lnTo>
                  <a:lnTo>
                    <a:pt x="19730" y="44588"/>
                  </a:lnTo>
                  <a:lnTo>
                    <a:pt x="19911" y="44709"/>
                  </a:lnTo>
                  <a:lnTo>
                    <a:pt x="20152" y="44830"/>
                  </a:lnTo>
                  <a:lnTo>
                    <a:pt x="20333" y="44890"/>
                  </a:lnTo>
                  <a:lnTo>
                    <a:pt x="20816" y="44890"/>
                  </a:lnTo>
                  <a:lnTo>
                    <a:pt x="20997" y="44830"/>
                  </a:lnTo>
                  <a:lnTo>
                    <a:pt x="21239" y="44709"/>
                  </a:lnTo>
                  <a:lnTo>
                    <a:pt x="21420" y="44588"/>
                  </a:lnTo>
                  <a:lnTo>
                    <a:pt x="21540" y="44407"/>
                  </a:lnTo>
                  <a:lnTo>
                    <a:pt x="21661" y="44166"/>
                  </a:lnTo>
                  <a:lnTo>
                    <a:pt x="21721" y="43985"/>
                  </a:lnTo>
                  <a:lnTo>
                    <a:pt x="21721" y="43744"/>
                  </a:lnTo>
                  <a:lnTo>
                    <a:pt x="21721" y="43502"/>
                  </a:lnTo>
                  <a:lnTo>
                    <a:pt x="21661" y="43321"/>
                  </a:lnTo>
                  <a:lnTo>
                    <a:pt x="21540" y="43080"/>
                  </a:lnTo>
                  <a:lnTo>
                    <a:pt x="21420" y="42899"/>
                  </a:lnTo>
                  <a:lnTo>
                    <a:pt x="21239" y="42778"/>
                  </a:lnTo>
                  <a:lnTo>
                    <a:pt x="20997" y="42658"/>
                  </a:lnTo>
                  <a:lnTo>
                    <a:pt x="20816" y="42597"/>
                  </a:lnTo>
                  <a:close/>
                  <a:moveTo>
                    <a:pt x="26126" y="42597"/>
                  </a:moveTo>
                  <a:lnTo>
                    <a:pt x="25945" y="42658"/>
                  </a:lnTo>
                  <a:lnTo>
                    <a:pt x="25703" y="42778"/>
                  </a:lnTo>
                  <a:lnTo>
                    <a:pt x="25522" y="42899"/>
                  </a:lnTo>
                  <a:lnTo>
                    <a:pt x="25402" y="43080"/>
                  </a:lnTo>
                  <a:lnTo>
                    <a:pt x="25281" y="43321"/>
                  </a:lnTo>
                  <a:lnTo>
                    <a:pt x="25221" y="43502"/>
                  </a:lnTo>
                  <a:lnTo>
                    <a:pt x="25221" y="43744"/>
                  </a:lnTo>
                  <a:lnTo>
                    <a:pt x="25221" y="43985"/>
                  </a:lnTo>
                  <a:lnTo>
                    <a:pt x="25281" y="44166"/>
                  </a:lnTo>
                  <a:lnTo>
                    <a:pt x="25402" y="44407"/>
                  </a:lnTo>
                  <a:lnTo>
                    <a:pt x="25522" y="44588"/>
                  </a:lnTo>
                  <a:lnTo>
                    <a:pt x="25703" y="44709"/>
                  </a:lnTo>
                  <a:lnTo>
                    <a:pt x="25945" y="44830"/>
                  </a:lnTo>
                  <a:lnTo>
                    <a:pt x="26126" y="44890"/>
                  </a:lnTo>
                  <a:lnTo>
                    <a:pt x="26608" y="44890"/>
                  </a:lnTo>
                  <a:lnTo>
                    <a:pt x="26789" y="44830"/>
                  </a:lnTo>
                  <a:lnTo>
                    <a:pt x="27031" y="44709"/>
                  </a:lnTo>
                  <a:lnTo>
                    <a:pt x="27212" y="44588"/>
                  </a:lnTo>
                  <a:lnTo>
                    <a:pt x="27332" y="44407"/>
                  </a:lnTo>
                  <a:lnTo>
                    <a:pt x="27453" y="44166"/>
                  </a:lnTo>
                  <a:lnTo>
                    <a:pt x="27513" y="43985"/>
                  </a:lnTo>
                  <a:lnTo>
                    <a:pt x="27513" y="43744"/>
                  </a:lnTo>
                  <a:lnTo>
                    <a:pt x="27513" y="43502"/>
                  </a:lnTo>
                  <a:lnTo>
                    <a:pt x="27453" y="43321"/>
                  </a:lnTo>
                  <a:lnTo>
                    <a:pt x="27332" y="43080"/>
                  </a:lnTo>
                  <a:lnTo>
                    <a:pt x="27212" y="42899"/>
                  </a:lnTo>
                  <a:lnTo>
                    <a:pt x="27031" y="42778"/>
                  </a:lnTo>
                  <a:lnTo>
                    <a:pt x="26789" y="42658"/>
                  </a:lnTo>
                  <a:lnTo>
                    <a:pt x="26608" y="42597"/>
                  </a:lnTo>
                  <a:close/>
                  <a:moveTo>
                    <a:pt x="31918" y="42597"/>
                  </a:moveTo>
                  <a:lnTo>
                    <a:pt x="31737" y="42658"/>
                  </a:lnTo>
                  <a:lnTo>
                    <a:pt x="31496" y="42778"/>
                  </a:lnTo>
                  <a:lnTo>
                    <a:pt x="31315" y="42899"/>
                  </a:lnTo>
                  <a:lnTo>
                    <a:pt x="31194" y="43080"/>
                  </a:lnTo>
                  <a:lnTo>
                    <a:pt x="31073" y="43321"/>
                  </a:lnTo>
                  <a:lnTo>
                    <a:pt x="31013" y="43502"/>
                  </a:lnTo>
                  <a:lnTo>
                    <a:pt x="31013" y="43744"/>
                  </a:lnTo>
                  <a:lnTo>
                    <a:pt x="31013" y="43985"/>
                  </a:lnTo>
                  <a:lnTo>
                    <a:pt x="31073" y="44166"/>
                  </a:lnTo>
                  <a:lnTo>
                    <a:pt x="31194" y="44407"/>
                  </a:lnTo>
                  <a:lnTo>
                    <a:pt x="31315" y="44588"/>
                  </a:lnTo>
                  <a:lnTo>
                    <a:pt x="31496" y="44709"/>
                  </a:lnTo>
                  <a:lnTo>
                    <a:pt x="31737" y="44830"/>
                  </a:lnTo>
                  <a:lnTo>
                    <a:pt x="31918" y="44890"/>
                  </a:lnTo>
                  <a:lnTo>
                    <a:pt x="32401" y="44890"/>
                  </a:lnTo>
                  <a:lnTo>
                    <a:pt x="32582" y="44830"/>
                  </a:lnTo>
                  <a:lnTo>
                    <a:pt x="32823" y="44709"/>
                  </a:lnTo>
                  <a:lnTo>
                    <a:pt x="33004" y="44588"/>
                  </a:lnTo>
                  <a:lnTo>
                    <a:pt x="33125" y="44407"/>
                  </a:lnTo>
                  <a:lnTo>
                    <a:pt x="33245" y="44166"/>
                  </a:lnTo>
                  <a:lnTo>
                    <a:pt x="33306" y="43985"/>
                  </a:lnTo>
                  <a:lnTo>
                    <a:pt x="33306" y="43744"/>
                  </a:lnTo>
                  <a:lnTo>
                    <a:pt x="33306" y="43502"/>
                  </a:lnTo>
                  <a:lnTo>
                    <a:pt x="33245" y="43321"/>
                  </a:lnTo>
                  <a:lnTo>
                    <a:pt x="33125" y="43080"/>
                  </a:lnTo>
                  <a:lnTo>
                    <a:pt x="33004" y="42899"/>
                  </a:lnTo>
                  <a:lnTo>
                    <a:pt x="32823" y="42778"/>
                  </a:lnTo>
                  <a:lnTo>
                    <a:pt x="32582" y="42658"/>
                  </a:lnTo>
                  <a:lnTo>
                    <a:pt x="32401" y="42597"/>
                  </a:lnTo>
                  <a:close/>
                  <a:moveTo>
                    <a:pt x="37710" y="42597"/>
                  </a:moveTo>
                  <a:lnTo>
                    <a:pt x="37529" y="42658"/>
                  </a:lnTo>
                  <a:lnTo>
                    <a:pt x="37288" y="42778"/>
                  </a:lnTo>
                  <a:lnTo>
                    <a:pt x="37107" y="42899"/>
                  </a:lnTo>
                  <a:lnTo>
                    <a:pt x="36986" y="43080"/>
                  </a:lnTo>
                  <a:lnTo>
                    <a:pt x="36865" y="43321"/>
                  </a:lnTo>
                  <a:lnTo>
                    <a:pt x="36805" y="43502"/>
                  </a:lnTo>
                  <a:lnTo>
                    <a:pt x="36805" y="43744"/>
                  </a:lnTo>
                  <a:lnTo>
                    <a:pt x="36805" y="43985"/>
                  </a:lnTo>
                  <a:lnTo>
                    <a:pt x="36865" y="44166"/>
                  </a:lnTo>
                  <a:lnTo>
                    <a:pt x="36986" y="44407"/>
                  </a:lnTo>
                  <a:lnTo>
                    <a:pt x="37107" y="44588"/>
                  </a:lnTo>
                  <a:lnTo>
                    <a:pt x="37288" y="44709"/>
                  </a:lnTo>
                  <a:lnTo>
                    <a:pt x="37529" y="44830"/>
                  </a:lnTo>
                  <a:lnTo>
                    <a:pt x="37710" y="44890"/>
                  </a:lnTo>
                  <a:lnTo>
                    <a:pt x="38193" y="44890"/>
                  </a:lnTo>
                  <a:lnTo>
                    <a:pt x="38374" y="44830"/>
                  </a:lnTo>
                  <a:lnTo>
                    <a:pt x="38615" y="44709"/>
                  </a:lnTo>
                  <a:lnTo>
                    <a:pt x="38796" y="44588"/>
                  </a:lnTo>
                  <a:lnTo>
                    <a:pt x="38917" y="44407"/>
                  </a:lnTo>
                  <a:lnTo>
                    <a:pt x="39038" y="44166"/>
                  </a:lnTo>
                  <a:lnTo>
                    <a:pt x="39098" y="43985"/>
                  </a:lnTo>
                  <a:lnTo>
                    <a:pt x="39098" y="43744"/>
                  </a:lnTo>
                  <a:lnTo>
                    <a:pt x="39098" y="43502"/>
                  </a:lnTo>
                  <a:lnTo>
                    <a:pt x="39038" y="43321"/>
                  </a:lnTo>
                  <a:lnTo>
                    <a:pt x="38917" y="43080"/>
                  </a:lnTo>
                  <a:lnTo>
                    <a:pt x="38796" y="42899"/>
                  </a:lnTo>
                  <a:lnTo>
                    <a:pt x="38615" y="42778"/>
                  </a:lnTo>
                  <a:lnTo>
                    <a:pt x="38374" y="42658"/>
                  </a:lnTo>
                  <a:lnTo>
                    <a:pt x="38193" y="42597"/>
                  </a:lnTo>
                  <a:close/>
                  <a:moveTo>
                    <a:pt x="43502" y="42597"/>
                  </a:moveTo>
                  <a:lnTo>
                    <a:pt x="43321" y="42658"/>
                  </a:lnTo>
                  <a:lnTo>
                    <a:pt x="43080" y="42778"/>
                  </a:lnTo>
                  <a:lnTo>
                    <a:pt x="42899" y="42899"/>
                  </a:lnTo>
                  <a:lnTo>
                    <a:pt x="42778" y="43080"/>
                  </a:lnTo>
                  <a:lnTo>
                    <a:pt x="42658" y="43321"/>
                  </a:lnTo>
                  <a:lnTo>
                    <a:pt x="42597" y="43502"/>
                  </a:lnTo>
                  <a:lnTo>
                    <a:pt x="42597" y="43744"/>
                  </a:lnTo>
                  <a:lnTo>
                    <a:pt x="42597" y="43985"/>
                  </a:lnTo>
                  <a:lnTo>
                    <a:pt x="42658" y="44166"/>
                  </a:lnTo>
                  <a:lnTo>
                    <a:pt x="42778" y="44407"/>
                  </a:lnTo>
                  <a:lnTo>
                    <a:pt x="42899" y="44588"/>
                  </a:lnTo>
                  <a:lnTo>
                    <a:pt x="43080" y="44709"/>
                  </a:lnTo>
                  <a:lnTo>
                    <a:pt x="43321" y="44830"/>
                  </a:lnTo>
                  <a:lnTo>
                    <a:pt x="43502" y="44890"/>
                  </a:lnTo>
                  <a:lnTo>
                    <a:pt x="43985" y="44890"/>
                  </a:lnTo>
                  <a:lnTo>
                    <a:pt x="44166" y="44830"/>
                  </a:lnTo>
                  <a:lnTo>
                    <a:pt x="44407" y="44709"/>
                  </a:lnTo>
                  <a:lnTo>
                    <a:pt x="44588" y="44588"/>
                  </a:lnTo>
                  <a:lnTo>
                    <a:pt x="44709" y="44407"/>
                  </a:lnTo>
                  <a:lnTo>
                    <a:pt x="44830" y="44166"/>
                  </a:lnTo>
                  <a:lnTo>
                    <a:pt x="44890" y="43985"/>
                  </a:lnTo>
                  <a:lnTo>
                    <a:pt x="44890" y="43744"/>
                  </a:lnTo>
                  <a:lnTo>
                    <a:pt x="44890" y="43502"/>
                  </a:lnTo>
                  <a:lnTo>
                    <a:pt x="44830" y="43321"/>
                  </a:lnTo>
                  <a:lnTo>
                    <a:pt x="44709" y="43080"/>
                  </a:lnTo>
                  <a:lnTo>
                    <a:pt x="44588" y="42899"/>
                  </a:lnTo>
                  <a:lnTo>
                    <a:pt x="44407" y="42778"/>
                  </a:lnTo>
                  <a:lnTo>
                    <a:pt x="44166" y="42658"/>
                  </a:lnTo>
                  <a:lnTo>
                    <a:pt x="43985" y="42597"/>
                  </a:lnTo>
                  <a:close/>
                  <a:moveTo>
                    <a:pt x="49295" y="42597"/>
                  </a:moveTo>
                  <a:lnTo>
                    <a:pt x="49114" y="42658"/>
                  </a:lnTo>
                  <a:lnTo>
                    <a:pt x="48872" y="42778"/>
                  </a:lnTo>
                  <a:lnTo>
                    <a:pt x="48691" y="42899"/>
                  </a:lnTo>
                  <a:lnTo>
                    <a:pt x="48571" y="43080"/>
                  </a:lnTo>
                  <a:lnTo>
                    <a:pt x="48450" y="43321"/>
                  </a:lnTo>
                  <a:lnTo>
                    <a:pt x="48390" y="43502"/>
                  </a:lnTo>
                  <a:lnTo>
                    <a:pt x="48390" y="43744"/>
                  </a:lnTo>
                  <a:lnTo>
                    <a:pt x="48390" y="43985"/>
                  </a:lnTo>
                  <a:lnTo>
                    <a:pt x="48450" y="44166"/>
                  </a:lnTo>
                  <a:lnTo>
                    <a:pt x="48571" y="44407"/>
                  </a:lnTo>
                  <a:lnTo>
                    <a:pt x="48691" y="44588"/>
                  </a:lnTo>
                  <a:lnTo>
                    <a:pt x="48872" y="44709"/>
                  </a:lnTo>
                  <a:lnTo>
                    <a:pt x="49114" y="44830"/>
                  </a:lnTo>
                  <a:lnTo>
                    <a:pt x="49295" y="44890"/>
                  </a:lnTo>
                  <a:lnTo>
                    <a:pt x="49777" y="44890"/>
                  </a:lnTo>
                  <a:lnTo>
                    <a:pt x="49958" y="44830"/>
                  </a:lnTo>
                  <a:lnTo>
                    <a:pt x="50200" y="44709"/>
                  </a:lnTo>
                  <a:lnTo>
                    <a:pt x="50381" y="44588"/>
                  </a:lnTo>
                  <a:lnTo>
                    <a:pt x="50501" y="44407"/>
                  </a:lnTo>
                  <a:lnTo>
                    <a:pt x="50622" y="44166"/>
                  </a:lnTo>
                  <a:lnTo>
                    <a:pt x="50682" y="43985"/>
                  </a:lnTo>
                  <a:lnTo>
                    <a:pt x="50682" y="43744"/>
                  </a:lnTo>
                  <a:lnTo>
                    <a:pt x="50682" y="43502"/>
                  </a:lnTo>
                  <a:lnTo>
                    <a:pt x="50622" y="43321"/>
                  </a:lnTo>
                  <a:lnTo>
                    <a:pt x="50501" y="43080"/>
                  </a:lnTo>
                  <a:lnTo>
                    <a:pt x="50381" y="42899"/>
                  </a:lnTo>
                  <a:lnTo>
                    <a:pt x="50200" y="42778"/>
                  </a:lnTo>
                  <a:lnTo>
                    <a:pt x="49958" y="42658"/>
                  </a:lnTo>
                  <a:lnTo>
                    <a:pt x="49777" y="42597"/>
                  </a:lnTo>
                  <a:close/>
                  <a:moveTo>
                    <a:pt x="55087" y="42597"/>
                  </a:moveTo>
                  <a:lnTo>
                    <a:pt x="54906" y="42658"/>
                  </a:lnTo>
                  <a:lnTo>
                    <a:pt x="54665" y="42778"/>
                  </a:lnTo>
                  <a:lnTo>
                    <a:pt x="54483" y="42899"/>
                  </a:lnTo>
                  <a:lnTo>
                    <a:pt x="54363" y="43080"/>
                  </a:lnTo>
                  <a:lnTo>
                    <a:pt x="54242" y="43321"/>
                  </a:lnTo>
                  <a:lnTo>
                    <a:pt x="54182" y="43502"/>
                  </a:lnTo>
                  <a:lnTo>
                    <a:pt x="54182" y="43744"/>
                  </a:lnTo>
                  <a:lnTo>
                    <a:pt x="54182" y="43985"/>
                  </a:lnTo>
                  <a:lnTo>
                    <a:pt x="54242" y="44166"/>
                  </a:lnTo>
                  <a:lnTo>
                    <a:pt x="54363" y="44407"/>
                  </a:lnTo>
                  <a:lnTo>
                    <a:pt x="54483" y="44588"/>
                  </a:lnTo>
                  <a:lnTo>
                    <a:pt x="54665" y="44709"/>
                  </a:lnTo>
                  <a:lnTo>
                    <a:pt x="54906" y="44830"/>
                  </a:lnTo>
                  <a:lnTo>
                    <a:pt x="55087" y="44890"/>
                  </a:lnTo>
                  <a:lnTo>
                    <a:pt x="55570" y="44890"/>
                  </a:lnTo>
                  <a:lnTo>
                    <a:pt x="55751" y="44830"/>
                  </a:lnTo>
                  <a:lnTo>
                    <a:pt x="55992" y="44709"/>
                  </a:lnTo>
                  <a:lnTo>
                    <a:pt x="56173" y="44588"/>
                  </a:lnTo>
                  <a:lnTo>
                    <a:pt x="56294" y="44407"/>
                  </a:lnTo>
                  <a:lnTo>
                    <a:pt x="56414" y="44166"/>
                  </a:lnTo>
                  <a:lnTo>
                    <a:pt x="56475" y="43985"/>
                  </a:lnTo>
                  <a:lnTo>
                    <a:pt x="56475" y="43744"/>
                  </a:lnTo>
                  <a:lnTo>
                    <a:pt x="56475" y="43502"/>
                  </a:lnTo>
                  <a:lnTo>
                    <a:pt x="56414" y="43321"/>
                  </a:lnTo>
                  <a:lnTo>
                    <a:pt x="56294" y="43080"/>
                  </a:lnTo>
                  <a:lnTo>
                    <a:pt x="56173" y="42899"/>
                  </a:lnTo>
                  <a:lnTo>
                    <a:pt x="55992" y="42778"/>
                  </a:lnTo>
                  <a:lnTo>
                    <a:pt x="55751" y="42658"/>
                  </a:lnTo>
                  <a:lnTo>
                    <a:pt x="55570" y="42597"/>
                  </a:lnTo>
                  <a:close/>
                  <a:moveTo>
                    <a:pt x="60879" y="42597"/>
                  </a:moveTo>
                  <a:lnTo>
                    <a:pt x="60698" y="42658"/>
                  </a:lnTo>
                  <a:lnTo>
                    <a:pt x="60457" y="42778"/>
                  </a:lnTo>
                  <a:lnTo>
                    <a:pt x="60276" y="42899"/>
                  </a:lnTo>
                  <a:lnTo>
                    <a:pt x="60155" y="43080"/>
                  </a:lnTo>
                  <a:lnTo>
                    <a:pt x="60034" y="43321"/>
                  </a:lnTo>
                  <a:lnTo>
                    <a:pt x="59974" y="43502"/>
                  </a:lnTo>
                  <a:lnTo>
                    <a:pt x="59974" y="43744"/>
                  </a:lnTo>
                  <a:lnTo>
                    <a:pt x="59974" y="43985"/>
                  </a:lnTo>
                  <a:lnTo>
                    <a:pt x="60034" y="44166"/>
                  </a:lnTo>
                  <a:lnTo>
                    <a:pt x="60155" y="44407"/>
                  </a:lnTo>
                  <a:lnTo>
                    <a:pt x="60276" y="44588"/>
                  </a:lnTo>
                  <a:lnTo>
                    <a:pt x="60457" y="44709"/>
                  </a:lnTo>
                  <a:lnTo>
                    <a:pt x="60698" y="44830"/>
                  </a:lnTo>
                  <a:lnTo>
                    <a:pt x="60879" y="44890"/>
                  </a:lnTo>
                  <a:lnTo>
                    <a:pt x="61362" y="44890"/>
                  </a:lnTo>
                  <a:lnTo>
                    <a:pt x="61543" y="44830"/>
                  </a:lnTo>
                  <a:lnTo>
                    <a:pt x="61784" y="44709"/>
                  </a:lnTo>
                  <a:lnTo>
                    <a:pt x="61965" y="44588"/>
                  </a:lnTo>
                  <a:lnTo>
                    <a:pt x="62086" y="44407"/>
                  </a:lnTo>
                  <a:lnTo>
                    <a:pt x="62206" y="44166"/>
                  </a:lnTo>
                  <a:lnTo>
                    <a:pt x="62267" y="43985"/>
                  </a:lnTo>
                  <a:lnTo>
                    <a:pt x="62267" y="43744"/>
                  </a:lnTo>
                  <a:lnTo>
                    <a:pt x="62267" y="43502"/>
                  </a:lnTo>
                  <a:lnTo>
                    <a:pt x="62206" y="43321"/>
                  </a:lnTo>
                  <a:lnTo>
                    <a:pt x="62086" y="43080"/>
                  </a:lnTo>
                  <a:lnTo>
                    <a:pt x="61965" y="42899"/>
                  </a:lnTo>
                  <a:lnTo>
                    <a:pt x="61784" y="42778"/>
                  </a:lnTo>
                  <a:lnTo>
                    <a:pt x="61543" y="42658"/>
                  </a:lnTo>
                  <a:lnTo>
                    <a:pt x="61362" y="42597"/>
                  </a:lnTo>
                  <a:close/>
                  <a:moveTo>
                    <a:pt x="66671" y="42597"/>
                  </a:moveTo>
                  <a:lnTo>
                    <a:pt x="66490" y="42658"/>
                  </a:lnTo>
                  <a:lnTo>
                    <a:pt x="66249" y="42778"/>
                  </a:lnTo>
                  <a:lnTo>
                    <a:pt x="66068" y="42899"/>
                  </a:lnTo>
                  <a:lnTo>
                    <a:pt x="65947" y="43080"/>
                  </a:lnTo>
                  <a:lnTo>
                    <a:pt x="65827" y="43321"/>
                  </a:lnTo>
                  <a:lnTo>
                    <a:pt x="65766" y="43502"/>
                  </a:lnTo>
                  <a:lnTo>
                    <a:pt x="65766" y="43744"/>
                  </a:lnTo>
                  <a:lnTo>
                    <a:pt x="65766" y="43985"/>
                  </a:lnTo>
                  <a:lnTo>
                    <a:pt x="65827" y="44166"/>
                  </a:lnTo>
                  <a:lnTo>
                    <a:pt x="65947" y="44407"/>
                  </a:lnTo>
                  <a:lnTo>
                    <a:pt x="66068" y="44588"/>
                  </a:lnTo>
                  <a:lnTo>
                    <a:pt x="66249" y="44709"/>
                  </a:lnTo>
                  <a:lnTo>
                    <a:pt x="66490" y="44830"/>
                  </a:lnTo>
                  <a:lnTo>
                    <a:pt x="66671" y="44890"/>
                  </a:lnTo>
                  <a:lnTo>
                    <a:pt x="67154" y="44890"/>
                  </a:lnTo>
                  <a:lnTo>
                    <a:pt x="67335" y="44830"/>
                  </a:lnTo>
                  <a:lnTo>
                    <a:pt x="67576" y="44709"/>
                  </a:lnTo>
                  <a:lnTo>
                    <a:pt x="67757" y="44588"/>
                  </a:lnTo>
                  <a:lnTo>
                    <a:pt x="67878" y="44407"/>
                  </a:lnTo>
                  <a:lnTo>
                    <a:pt x="67999" y="44166"/>
                  </a:lnTo>
                  <a:lnTo>
                    <a:pt x="68059" y="43985"/>
                  </a:lnTo>
                  <a:lnTo>
                    <a:pt x="68059" y="43744"/>
                  </a:lnTo>
                  <a:lnTo>
                    <a:pt x="68059" y="43502"/>
                  </a:lnTo>
                  <a:lnTo>
                    <a:pt x="67999" y="43321"/>
                  </a:lnTo>
                  <a:lnTo>
                    <a:pt x="67878" y="43080"/>
                  </a:lnTo>
                  <a:lnTo>
                    <a:pt x="67757" y="42899"/>
                  </a:lnTo>
                  <a:lnTo>
                    <a:pt x="67576" y="42778"/>
                  </a:lnTo>
                  <a:lnTo>
                    <a:pt x="67335" y="42658"/>
                  </a:lnTo>
                  <a:lnTo>
                    <a:pt x="67154" y="42597"/>
                  </a:lnTo>
                  <a:close/>
                  <a:moveTo>
                    <a:pt x="72464" y="42597"/>
                  </a:moveTo>
                  <a:lnTo>
                    <a:pt x="72283" y="42658"/>
                  </a:lnTo>
                  <a:lnTo>
                    <a:pt x="72041" y="42778"/>
                  </a:lnTo>
                  <a:lnTo>
                    <a:pt x="71860" y="42899"/>
                  </a:lnTo>
                  <a:lnTo>
                    <a:pt x="71740" y="43080"/>
                  </a:lnTo>
                  <a:lnTo>
                    <a:pt x="71619" y="43321"/>
                  </a:lnTo>
                  <a:lnTo>
                    <a:pt x="71559" y="43502"/>
                  </a:lnTo>
                  <a:lnTo>
                    <a:pt x="71559" y="43744"/>
                  </a:lnTo>
                  <a:lnTo>
                    <a:pt x="71559" y="43985"/>
                  </a:lnTo>
                  <a:lnTo>
                    <a:pt x="71619" y="44166"/>
                  </a:lnTo>
                  <a:lnTo>
                    <a:pt x="71740" y="44407"/>
                  </a:lnTo>
                  <a:lnTo>
                    <a:pt x="71860" y="44588"/>
                  </a:lnTo>
                  <a:lnTo>
                    <a:pt x="72041" y="44709"/>
                  </a:lnTo>
                  <a:lnTo>
                    <a:pt x="72283" y="44830"/>
                  </a:lnTo>
                  <a:lnTo>
                    <a:pt x="72464" y="44890"/>
                  </a:lnTo>
                  <a:lnTo>
                    <a:pt x="72946" y="44890"/>
                  </a:lnTo>
                  <a:lnTo>
                    <a:pt x="73127" y="44830"/>
                  </a:lnTo>
                  <a:lnTo>
                    <a:pt x="73369" y="44709"/>
                  </a:lnTo>
                  <a:lnTo>
                    <a:pt x="73550" y="44588"/>
                  </a:lnTo>
                  <a:lnTo>
                    <a:pt x="73670" y="44407"/>
                  </a:lnTo>
                  <a:lnTo>
                    <a:pt x="73791" y="44166"/>
                  </a:lnTo>
                  <a:lnTo>
                    <a:pt x="73851" y="43985"/>
                  </a:lnTo>
                  <a:lnTo>
                    <a:pt x="73851" y="43744"/>
                  </a:lnTo>
                  <a:lnTo>
                    <a:pt x="73851" y="43502"/>
                  </a:lnTo>
                  <a:lnTo>
                    <a:pt x="73791" y="43321"/>
                  </a:lnTo>
                  <a:lnTo>
                    <a:pt x="73670" y="43080"/>
                  </a:lnTo>
                  <a:lnTo>
                    <a:pt x="73550" y="42899"/>
                  </a:lnTo>
                  <a:lnTo>
                    <a:pt x="73369" y="42778"/>
                  </a:lnTo>
                  <a:lnTo>
                    <a:pt x="73127" y="42658"/>
                  </a:lnTo>
                  <a:lnTo>
                    <a:pt x="72946" y="42597"/>
                  </a:lnTo>
                  <a:close/>
                  <a:moveTo>
                    <a:pt x="724" y="45554"/>
                  </a:moveTo>
                  <a:lnTo>
                    <a:pt x="1147" y="47424"/>
                  </a:lnTo>
                  <a:lnTo>
                    <a:pt x="1267" y="47243"/>
                  </a:lnTo>
                  <a:lnTo>
                    <a:pt x="1388" y="47062"/>
                  </a:lnTo>
                  <a:lnTo>
                    <a:pt x="1448" y="46881"/>
                  </a:lnTo>
                  <a:lnTo>
                    <a:pt x="1448" y="46640"/>
                  </a:lnTo>
                  <a:lnTo>
                    <a:pt x="1388" y="46278"/>
                  </a:lnTo>
                  <a:lnTo>
                    <a:pt x="1267" y="45976"/>
                  </a:lnTo>
                  <a:lnTo>
                    <a:pt x="1026" y="45735"/>
                  </a:lnTo>
                  <a:lnTo>
                    <a:pt x="724" y="45554"/>
                  </a:lnTo>
                  <a:close/>
                  <a:moveTo>
                    <a:pt x="75179" y="45554"/>
                  </a:moveTo>
                  <a:lnTo>
                    <a:pt x="74877" y="45735"/>
                  </a:lnTo>
                  <a:lnTo>
                    <a:pt x="74636" y="45976"/>
                  </a:lnTo>
                  <a:lnTo>
                    <a:pt x="74515" y="46278"/>
                  </a:lnTo>
                  <a:lnTo>
                    <a:pt x="74455" y="46640"/>
                  </a:lnTo>
                  <a:lnTo>
                    <a:pt x="74455" y="46881"/>
                  </a:lnTo>
                  <a:lnTo>
                    <a:pt x="74515" y="47062"/>
                  </a:lnTo>
                  <a:lnTo>
                    <a:pt x="74636" y="47303"/>
                  </a:lnTo>
                  <a:lnTo>
                    <a:pt x="74756" y="47424"/>
                  </a:lnTo>
                  <a:lnTo>
                    <a:pt x="75179" y="45554"/>
                  </a:lnTo>
                  <a:close/>
                  <a:moveTo>
                    <a:pt x="5853" y="45493"/>
                  </a:moveTo>
                  <a:lnTo>
                    <a:pt x="5672" y="45554"/>
                  </a:lnTo>
                  <a:lnTo>
                    <a:pt x="5431" y="45674"/>
                  </a:lnTo>
                  <a:lnTo>
                    <a:pt x="5250" y="45795"/>
                  </a:lnTo>
                  <a:lnTo>
                    <a:pt x="5129" y="45976"/>
                  </a:lnTo>
                  <a:lnTo>
                    <a:pt x="5008" y="46217"/>
                  </a:lnTo>
                  <a:lnTo>
                    <a:pt x="4948" y="46398"/>
                  </a:lnTo>
                  <a:lnTo>
                    <a:pt x="4948" y="46640"/>
                  </a:lnTo>
                  <a:lnTo>
                    <a:pt x="4948" y="46881"/>
                  </a:lnTo>
                  <a:lnTo>
                    <a:pt x="5008" y="47062"/>
                  </a:lnTo>
                  <a:lnTo>
                    <a:pt x="5129" y="47303"/>
                  </a:lnTo>
                  <a:lnTo>
                    <a:pt x="5250" y="47484"/>
                  </a:lnTo>
                  <a:lnTo>
                    <a:pt x="5431" y="47605"/>
                  </a:lnTo>
                  <a:lnTo>
                    <a:pt x="5672" y="47726"/>
                  </a:lnTo>
                  <a:lnTo>
                    <a:pt x="5853" y="47786"/>
                  </a:lnTo>
                  <a:lnTo>
                    <a:pt x="6336" y="47786"/>
                  </a:lnTo>
                  <a:lnTo>
                    <a:pt x="6517" y="47726"/>
                  </a:lnTo>
                  <a:lnTo>
                    <a:pt x="6758" y="47605"/>
                  </a:lnTo>
                  <a:lnTo>
                    <a:pt x="6939" y="47484"/>
                  </a:lnTo>
                  <a:lnTo>
                    <a:pt x="7060" y="47303"/>
                  </a:lnTo>
                  <a:lnTo>
                    <a:pt x="7180" y="47062"/>
                  </a:lnTo>
                  <a:lnTo>
                    <a:pt x="7241" y="46881"/>
                  </a:lnTo>
                  <a:lnTo>
                    <a:pt x="7241" y="46640"/>
                  </a:lnTo>
                  <a:lnTo>
                    <a:pt x="7241" y="46398"/>
                  </a:lnTo>
                  <a:lnTo>
                    <a:pt x="7180" y="46217"/>
                  </a:lnTo>
                  <a:lnTo>
                    <a:pt x="7060" y="45976"/>
                  </a:lnTo>
                  <a:lnTo>
                    <a:pt x="6939" y="45795"/>
                  </a:lnTo>
                  <a:lnTo>
                    <a:pt x="6758" y="45674"/>
                  </a:lnTo>
                  <a:lnTo>
                    <a:pt x="6517" y="45554"/>
                  </a:lnTo>
                  <a:lnTo>
                    <a:pt x="6336" y="45493"/>
                  </a:lnTo>
                  <a:close/>
                  <a:moveTo>
                    <a:pt x="11645" y="45493"/>
                  </a:moveTo>
                  <a:lnTo>
                    <a:pt x="11464" y="45554"/>
                  </a:lnTo>
                  <a:lnTo>
                    <a:pt x="11223" y="45674"/>
                  </a:lnTo>
                  <a:lnTo>
                    <a:pt x="11042" y="45795"/>
                  </a:lnTo>
                  <a:lnTo>
                    <a:pt x="10921" y="45976"/>
                  </a:lnTo>
                  <a:lnTo>
                    <a:pt x="10800" y="46217"/>
                  </a:lnTo>
                  <a:lnTo>
                    <a:pt x="10740" y="46398"/>
                  </a:lnTo>
                  <a:lnTo>
                    <a:pt x="10740" y="46640"/>
                  </a:lnTo>
                  <a:lnTo>
                    <a:pt x="10740" y="46881"/>
                  </a:lnTo>
                  <a:lnTo>
                    <a:pt x="10800" y="47062"/>
                  </a:lnTo>
                  <a:lnTo>
                    <a:pt x="10921" y="47303"/>
                  </a:lnTo>
                  <a:lnTo>
                    <a:pt x="11042" y="47484"/>
                  </a:lnTo>
                  <a:lnTo>
                    <a:pt x="11223" y="47605"/>
                  </a:lnTo>
                  <a:lnTo>
                    <a:pt x="11464" y="47726"/>
                  </a:lnTo>
                  <a:lnTo>
                    <a:pt x="11645" y="47786"/>
                  </a:lnTo>
                  <a:lnTo>
                    <a:pt x="12128" y="47786"/>
                  </a:lnTo>
                  <a:lnTo>
                    <a:pt x="12309" y="47726"/>
                  </a:lnTo>
                  <a:lnTo>
                    <a:pt x="12550" y="47605"/>
                  </a:lnTo>
                  <a:lnTo>
                    <a:pt x="12731" y="47484"/>
                  </a:lnTo>
                  <a:lnTo>
                    <a:pt x="12852" y="47303"/>
                  </a:lnTo>
                  <a:lnTo>
                    <a:pt x="12973" y="47062"/>
                  </a:lnTo>
                  <a:lnTo>
                    <a:pt x="13033" y="46881"/>
                  </a:lnTo>
                  <a:lnTo>
                    <a:pt x="13033" y="46640"/>
                  </a:lnTo>
                  <a:lnTo>
                    <a:pt x="13033" y="46398"/>
                  </a:lnTo>
                  <a:lnTo>
                    <a:pt x="12973" y="46217"/>
                  </a:lnTo>
                  <a:lnTo>
                    <a:pt x="12852" y="45976"/>
                  </a:lnTo>
                  <a:lnTo>
                    <a:pt x="12731" y="45795"/>
                  </a:lnTo>
                  <a:lnTo>
                    <a:pt x="12550" y="45674"/>
                  </a:lnTo>
                  <a:lnTo>
                    <a:pt x="12309" y="45554"/>
                  </a:lnTo>
                  <a:lnTo>
                    <a:pt x="12128" y="45493"/>
                  </a:lnTo>
                  <a:close/>
                  <a:moveTo>
                    <a:pt x="17437" y="45493"/>
                  </a:moveTo>
                  <a:lnTo>
                    <a:pt x="17256" y="45554"/>
                  </a:lnTo>
                  <a:lnTo>
                    <a:pt x="17015" y="45674"/>
                  </a:lnTo>
                  <a:lnTo>
                    <a:pt x="16834" y="45795"/>
                  </a:lnTo>
                  <a:lnTo>
                    <a:pt x="16713" y="45976"/>
                  </a:lnTo>
                  <a:lnTo>
                    <a:pt x="16593" y="46217"/>
                  </a:lnTo>
                  <a:lnTo>
                    <a:pt x="16532" y="46398"/>
                  </a:lnTo>
                  <a:lnTo>
                    <a:pt x="16532" y="46640"/>
                  </a:lnTo>
                  <a:lnTo>
                    <a:pt x="16532" y="46881"/>
                  </a:lnTo>
                  <a:lnTo>
                    <a:pt x="16593" y="47062"/>
                  </a:lnTo>
                  <a:lnTo>
                    <a:pt x="16713" y="47303"/>
                  </a:lnTo>
                  <a:lnTo>
                    <a:pt x="16834" y="47484"/>
                  </a:lnTo>
                  <a:lnTo>
                    <a:pt x="17015" y="47605"/>
                  </a:lnTo>
                  <a:lnTo>
                    <a:pt x="17256" y="47726"/>
                  </a:lnTo>
                  <a:lnTo>
                    <a:pt x="17437" y="47786"/>
                  </a:lnTo>
                  <a:lnTo>
                    <a:pt x="17920" y="47786"/>
                  </a:lnTo>
                  <a:lnTo>
                    <a:pt x="18101" y="47726"/>
                  </a:lnTo>
                  <a:lnTo>
                    <a:pt x="18342" y="47605"/>
                  </a:lnTo>
                  <a:lnTo>
                    <a:pt x="18523" y="47484"/>
                  </a:lnTo>
                  <a:lnTo>
                    <a:pt x="18644" y="47303"/>
                  </a:lnTo>
                  <a:lnTo>
                    <a:pt x="18765" y="47062"/>
                  </a:lnTo>
                  <a:lnTo>
                    <a:pt x="18825" y="46881"/>
                  </a:lnTo>
                  <a:lnTo>
                    <a:pt x="18825" y="46640"/>
                  </a:lnTo>
                  <a:lnTo>
                    <a:pt x="18825" y="46398"/>
                  </a:lnTo>
                  <a:lnTo>
                    <a:pt x="18765" y="46217"/>
                  </a:lnTo>
                  <a:lnTo>
                    <a:pt x="18644" y="45976"/>
                  </a:lnTo>
                  <a:lnTo>
                    <a:pt x="18523" y="45795"/>
                  </a:lnTo>
                  <a:lnTo>
                    <a:pt x="18342" y="45674"/>
                  </a:lnTo>
                  <a:lnTo>
                    <a:pt x="18101" y="45554"/>
                  </a:lnTo>
                  <a:lnTo>
                    <a:pt x="17920" y="45493"/>
                  </a:lnTo>
                  <a:close/>
                  <a:moveTo>
                    <a:pt x="23230" y="45493"/>
                  </a:moveTo>
                  <a:lnTo>
                    <a:pt x="23049" y="45554"/>
                  </a:lnTo>
                  <a:lnTo>
                    <a:pt x="22807" y="45674"/>
                  </a:lnTo>
                  <a:lnTo>
                    <a:pt x="22626" y="45795"/>
                  </a:lnTo>
                  <a:lnTo>
                    <a:pt x="22506" y="45976"/>
                  </a:lnTo>
                  <a:lnTo>
                    <a:pt x="22385" y="46217"/>
                  </a:lnTo>
                  <a:lnTo>
                    <a:pt x="22325" y="46398"/>
                  </a:lnTo>
                  <a:lnTo>
                    <a:pt x="22325" y="46640"/>
                  </a:lnTo>
                  <a:lnTo>
                    <a:pt x="22325" y="46881"/>
                  </a:lnTo>
                  <a:lnTo>
                    <a:pt x="22385" y="47062"/>
                  </a:lnTo>
                  <a:lnTo>
                    <a:pt x="22506" y="47303"/>
                  </a:lnTo>
                  <a:lnTo>
                    <a:pt x="22626" y="47484"/>
                  </a:lnTo>
                  <a:lnTo>
                    <a:pt x="22807" y="47605"/>
                  </a:lnTo>
                  <a:lnTo>
                    <a:pt x="23049" y="47726"/>
                  </a:lnTo>
                  <a:lnTo>
                    <a:pt x="23230" y="47786"/>
                  </a:lnTo>
                  <a:lnTo>
                    <a:pt x="23712" y="47786"/>
                  </a:lnTo>
                  <a:lnTo>
                    <a:pt x="23893" y="47726"/>
                  </a:lnTo>
                  <a:lnTo>
                    <a:pt x="24135" y="47605"/>
                  </a:lnTo>
                  <a:lnTo>
                    <a:pt x="24316" y="47484"/>
                  </a:lnTo>
                  <a:lnTo>
                    <a:pt x="24436" y="47303"/>
                  </a:lnTo>
                  <a:lnTo>
                    <a:pt x="24557" y="47062"/>
                  </a:lnTo>
                  <a:lnTo>
                    <a:pt x="24617" y="46881"/>
                  </a:lnTo>
                  <a:lnTo>
                    <a:pt x="24617" y="46640"/>
                  </a:lnTo>
                  <a:lnTo>
                    <a:pt x="24617" y="46398"/>
                  </a:lnTo>
                  <a:lnTo>
                    <a:pt x="24557" y="46217"/>
                  </a:lnTo>
                  <a:lnTo>
                    <a:pt x="24436" y="45976"/>
                  </a:lnTo>
                  <a:lnTo>
                    <a:pt x="24316" y="45795"/>
                  </a:lnTo>
                  <a:lnTo>
                    <a:pt x="24135" y="45674"/>
                  </a:lnTo>
                  <a:lnTo>
                    <a:pt x="23893" y="45554"/>
                  </a:lnTo>
                  <a:lnTo>
                    <a:pt x="23712" y="45493"/>
                  </a:lnTo>
                  <a:close/>
                  <a:moveTo>
                    <a:pt x="29022" y="45493"/>
                  </a:moveTo>
                  <a:lnTo>
                    <a:pt x="28841" y="45554"/>
                  </a:lnTo>
                  <a:lnTo>
                    <a:pt x="28599" y="45674"/>
                  </a:lnTo>
                  <a:lnTo>
                    <a:pt x="28418" y="45795"/>
                  </a:lnTo>
                  <a:lnTo>
                    <a:pt x="28298" y="45976"/>
                  </a:lnTo>
                  <a:lnTo>
                    <a:pt x="28177" y="46217"/>
                  </a:lnTo>
                  <a:lnTo>
                    <a:pt x="28117" y="46398"/>
                  </a:lnTo>
                  <a:lnTo>
                    <a:pt x="28117" y="46640"/>
                  </a:lnTo>
                  <a:lnTo>
                    <a:pt x="28117" y="46881"/>
                  </a:lnTo>
                  <a:lnTo>
                    <a:pt x="28177" y="47062"/>
                  </a:lnTo>
                  <a:lnTo>
                    <a:pt x="28298" y="47303"/>
                  </a:lnTo>
                  <a:lnTo>
                    <a:pt x="28418" y="47484"/>
                  </a:lnTo>
                  <a:lnTo>
                    <a:pt x="28599" y="47605"/>
                  </a:lnTo>
                  <a:lnTo>
                    <a:pt x="28841" y="47726"/>
                  </a:lnTo>
                  <a:lnTo>
                    <a:pt x="29022" y="47786"/>
                  </a:lnTo>
                  <a:lnTo>
                    <a:pt x="29505" y="47786"/>
                  </a:lnTo>
                  <a:lnTo>
                    <a:pt x="29686" y="47726"/>
                  </a:lnTo>
                  <a:lnTo>
                    <a:pt x="29927" y="47605"/>
                  </a:lnTo>
                  <a:lnTo>
                    <a:pt x="30108" y="47484"/>
                  </a:lnTo>
                  <a:lnTo>
                    <a:pt x="30229" y="47303"/>
                  </a:lnTo>
                  <a:lnTo>
                    <a:pt x="30349" y="47062"/>
                  </a:lnTo>
                  <a:lnTo>
                    <a:pt x="30410" y="46881"/>
                  </a:lnTo>
                  <a:lnTo>
                    <a:pt x="30410" y="46640"/>
                  </a:lnTo>
                  <a:lnTo>
                    <a:pt x="30410" y="46398"/>
                  </a:lnTo>
                  <a:lnTo>
                    <a:pt x="30349" y="46217"/>
                  </a:lnTo>
                  <a:lnTo>
                    <a:pt x="30229" y="45976"/>
                  </a:lnTo>
                  <a:lnTo>
                    <a:pt x="30108" y="45795"/>
                  </a:lnTo>
                  <a:lnTo>
                    <a:pt x="29927" y="45674"/>
                  </a:lnTo>
                  <a:lnTo>
                    <a:pt x="29686" y="45554"/>
                  </a:lnTo>
                  <a:lnTo>
                    <a:pt x="29505" y="45493"/>
                  </a:lnTo>
                  <a:close/>
                  <a:moveTo>
                    <a:pt x="34814" y="45493"/>
                  </a:moveTo>
                  <a:lnTo>
                    <a:pt x="34633" y="45554"/>
                  </a:lnTo>
                  <a:lnTo>
                    <a:pt x="34392" y="45674"/>
                  </a:lnTo>
                  <a:lnTo>
                    <a:pt x="34211" y="45795"/>
                  </a:lnTo>
                  <a:lnTo>
                    <a:pt x="34090" y="45976"/>
                  </a:lnTo>
                  <a:lnTo>
                    <a:pt x="33969" y="46217"/>
                  </a:lnTo>
                  <a:lnTo>
                    <a:pt x="33909" y="46398"/>
                  </a:lnTo>
                  <a:lnTo>
                    <a:pt x="33909" y="46640"/>
                  </a:lnTo>
                  <a:lnTo>
                    <a:pt x="33909" y="46881"/>
                  </a:lnTo>
                  <a:lnTo>
                    <a:pt x="33969" y="47062"/>
                  </a:lnTo>
                  <a:lnTo>
                    <a:pt x="34090" y="47303"/>
                  </a:lnTo>
                  <a:lnTo>
                    <a:pt x="34211" y="47484"/>
                  </a:lnTo>
                  <a:lnTo>
                    <a:pt x="34392" y="47605"/>
                  </a:lnTo>
                  <a:lnTo>
                    <a:pt x="34633" y="47726"/>
                  </a:lnTo>
                  <a:lnTo>
                    <a:pt x="34814" y="47786"/>
                  </a:lnTo>
                  <a:lnTo>
                    <a:pt x="35297" y="47786"/>
                  </a:lnTo>
                  <a:lnTo>
                    <a:pt x="35478" y="47726"/>
                  </a:lnTo>
                  <a:lnTo>
                    <a:pt x="35719" y="47605"/>
                  </a:lnTo>
                  <a:lnTo>
                    <a:pt x="35900" y="47484"/>
                  </a:lnTo>
                  <a:lnTo>
                    <a:pt x="36021" y="47303"/>
                  </a:lnTo>
                  <a:lnTo>
                    <a:pt x="36141" y="47062"/>
                  </a:lnTo>
                  <a:lnTo>
                    <a:pt x="36202" y="46881"/>
                  </a:lnTo>
                  <a:lnTo>
                    <a:pt x="36202" y="46640"/>
                  </a:lnTo>
                  <a:lnTo>
                    <a:pt x="36202" y="46398"/>
                  </a:lnTo>
                  <a:lnTo>
                    <a:pt x="36141" y="46217"/>
                  </a:lnTo>
                  <a:lnTo>
                    <a:pt x="36021" y="45976"/>
                  </a:lnTo>
                  <a:lnTo>
                    <a:pt x="35900" y="45795"/>
                  </a:lnTo>
                  <a:lnTo>
                    <a:pt x="35719" y="45674"/>
                  </a:lnTo>
                  <a:lnTo>
                    <a:pt x="35478" y="45554"/>
                  </a:lnTo>
                  <a:lnTo>
                    <a:pt x="35297" y="45493"/>
                  </a:lnTo>
                  <a:close/>
                  <a:moveTo>
                    <a:pt x="40606" y="45493"/>
                  </a:moveTo>
                  <a:lnTo>
                    <a:pt x="40425" y="45554"/>
                  </a:lnTo>
                  <a:lnTo>
                    <a:pt x="40184" y="45674"/>
                  </a:lnTo>
                  <a:lnTo>
                    <a:pt x="40003" y="45795"/>
                  </a:lnTo>
                  <a:lnTo>
                    <a:pt x="39882" y="45976"/>
                  </a:lnTo>
                  <a:lnTo>
                    <a:pt x="39762" y="46217"/>
                  </a:lnTo>
                  <a:lnTo>
                    <a:pt x="39701" y="46398"/>
                  </a:lnTo>
                  <a:lnTo>
                    <a:pt x="39701" y="46640"/>
                  </a:lnTo>
                  <a:lnTo>
                    <a:pt x="39701" y="46881"/>
                  </a:lnTo>
                  <a:lnTo>
                    <a:pt x="39762" y="47062"/>
                  </a:lnTo>
                  <a:lnTo>
                    <a:pt x="39882" y="47303"/>
                  </a:lnTo>
                  <a:lnTo>
                    <a:pt x="40003" y="47484"/>
                  </a:lnTo>
                  <a:lnTo>
                    <a:pt x="40184" y="47605"/>
                  </a:lnTo>
                  <a:lnTo>
                    <a:pt x="40425" y="47726"/>
                  </a:lnTo>
                  <a:lnTo>
                    <a:pt x="40606" y="47786"/>
                  </a:lnTo>
                  <a:lnTo>
                    <a:pt x="41089" y="47786"/>
                  </a:lnTo>
                  <a:lnTo>
                    <a:pt x="41270" y="47726"/>
                  </a:lnTo>
                  <a:lnTo>
                    <a:pt x="41511" y="47605"/>
                  </a:lnTo>
                  <a:lnTo>
                    <a:pt x="41692" y="47484"/>
                  </a:lnTo>
                  <a:lnTo>
                    <a:pt x="41813" y="47303"/>
                  </a:lnTo>
                  <a:lnTo>
                    <a:pt x="41934" y="47062"/>
                  </a:lnTo>
                  <a:lnTo>
                    <a:pt x="41994" y="46881"/>
                  </a:lnTo>
                  <a:lnTo>
                    <a:pt x="41994" y="46640"/>
                  </a:lnTo>
                  <a:lnTo>
                    <a:pt x="41994" y="46398"/>
                  </a:lnTo>
                  <a:lnTo>
                    <a:pt x="41934" y="46217"/>
                  </a:lnTo>
                  <a:lnTo>
                    <a:pt x="41813" y="45976"/>
                  </a:lnTo>
                  <a:lnTo>
                    <a:pt x="41692" y="45795"/>
                  </a:lnTo>
                  <a:lnTo>
                    <a:pt x="41511" y="45674"/>
                  </a:lnTo>
                  <a:lnTo>
                    <a:pt x="41270" y="45554"/>
                  </a:lnTo>
                  <a:lnTo>
                    <a:pt x="41089" y="45493"/>
                  </a:lnTo>
                  <a:close/>
                  <a:moveTo>
                    <a:pt x="46399" y="45493"/>
                  </a:moveTo>
                  <a:lnTo>
                    <a:pt x="46218" y="45554"/>
                  </a:lnTo>
                  <a:lnTo>
                    <a:pt x="45976" y="45674"/>
                  </a:lnTo>
                  <a:lnTo>
                    <a:pt x="45795" y="45795"/>
                  </a:lnTo>
                  <a:lnTo>
                    <a:pt x="45674" y="45976"/>
                  </a:lnTo>
                  <a:lnTo>
                    <a:pt x="45554" y="46217"/>
                  </a:lnTo>
                  <a:lnTo>
                    <a:pt x="45493" y="46398"/>
                  </a:lnTo>
                  <a:lnTo>
                    <a:pt x="45493" y="46640"/>
                  </a:lnTo>
                  <a:lnTo>
                    <a:pt x="45493" y="46881"/>
                  </a:lnTo>
                  <a:lnTo>
                    <a:pt x="45554" y="47062"/>
                  </a:lnTo>
                  <a:lnTo>
                    <a:pt x="45674" y="47303"/>
                  </a:lnTo>
                  <a:lnTo>
                    <a:pt x="45795" y="47484"/>
                  </a:lnTo>
                  <a:lnTo>
                    <a:pt x="45976" y="47605"/>
                  </a:lnTo>
                  <a:lnTo>
                    <a:pt x="46218" y="47726"/>
                  </a:lnTo>
                  <a:lnTo>
                    <a:pt x="46399" y="47786"/>
                  </a:lnTo>
                  <a:lnTo>
                    <a:pt x="46881" y="47786"/>
                  </a:lnTo>
                  <a:lnTo>
                    <a:pt x="47062" y="47726"/>
                  </a:lnTo>
                  <a:lnTo>
                    <a:pt x="47304" y="47605"/>
                  </a:lnTo>
                  <a:lnTo>
                    <a:pt x="47485" y="47484"/>
                  </a:lnTo>
                  <a:lnTo>
                    <a:pt x="47605" y="47303"/>
                  </a:lnTo>
                  <a:lnTo>
                    <a:pt x="47726" y="47062"/>
                  </a:lnTo>
                  <a:lnTo>
                    <a:pt x="47786" y="46881"/>
                  </a:lnTo>
                  <a:lnTo>
                    <a:pt x="47786" y="46640"/>
                  </a:lnTo>
                  <a:lnTo>
                    <a:pt x="47786" y="46398"/>
                  </a:lnTo>
                  <a:lnTo>
                    <a:pt x="47726" y="46217"/>
                  </a:lnTo>
                  <a:lnTo>
                    <a:pt x="47605" y="45976"/>
                  </a:lnTo>
                  <a:lnTo>
                    <a:pt x="47485" y="45795"/>
                  </a:lnTo>
                  <a:lnTo>
                    <a:pt x="47304" y="45674"/>
                  </a:lnTo>
                  <a:lnTo>
                    <a:pt x="47062" y="45554"/>
                  </a:lnTo>
                  <a:lnTo>
                    <a:pt x="46881" y="45493"/>
                  </a:lnTo>
                  <a:close/>
                  <a:moveTo>
                    <a:pt x="52191" y="45493"/>
                  </a:moveTo>
                  <a:lnTo>
                    <a:pt x="52010" y="45554"/>
                  </a:lnTo>
                  <a:lnTo>
                    <a:pt x="51768" y="45674"/>
                  </a:lnTo>
                  <a:lnTo>
                    <a:pt x="51587" y="45795"/>
                  </a:lnTo>
                  <a:lnTo>
                    <a:pt x="51467" y="45976"/>
                  </a:lnTo>
                  <a:lnTo>
                    <a:pt x="51346" y="46217"/>
                  </a:lnTo>
                  <a:lnTo>
                    <a:pt x="51286" y="46398"/>
                  </a:lnTo>
                  <a:lnTo>
                    <a:pt x="51286" y="46640"/>
                  </a:lnTo>
                  <a:lnTo>
                    <a:pt x="51286" y="46881"/>
                  </a:lnTo>
                  <a:lnTo>
                    <a:pt x="51346" y="47062"/>
                  </a:lnTo>
                  <a:lnTo>
                    <a:pt x="51467" y="47303"/>
                  </a:lnTo>
                  <a:lnTo>
                    <a:pt x="51587" y="47484"/>
                  </a:lnTo>
                  <a:lnTo>
                    <a:pt x="51768" y="47605"/>
                  </a:lnTo>
                  <a:lnTo>
                    <a:pt x="52010" y="47726"/>
                  </a:lnTo>
                  <a:lnTo>
                    <a:pt x="52191" y="47786"/>
                  </a:lnTo>
                  <a:lnTo>
                    <a:pt x="52673" y="47786"/>
                  </a:lnTo>
                  <a:lnTo>
                    <a:pt x="52854" y="47726"/>
                  </a:lnTo>
                  <a:lnTo>
                    <a:pt x="53096" y="47605"/>
                  </a:lnTo>
                  <a:lnTo>
                    <a:pt x="53277" y="47484"/>
                  </a:lnTo>
                  <a:lnTo>
                    <a:pt x="53397" y="47303"/>
                  </a:lnTo>
                  <a:lnTo>
                    <a:pt x="53518" y="47062"/>
                  </a:lnTo>
                  <a:lnTo>
                    <a:pt x="53578" y="46881"/>
                  </a:lnTo>
                  <a:lnTo>
                    <a:pt x="53578" y="46640"/>
                  </a:lnTo>
                  <a:lnTo>
                    <a:pt x="53578" y="46398"/>
                  </a:lnTo>
                  <a:lnTo>
                    <a:pt x="53518" y="46217"/>
                  </a:lnTo>
                  <a:lnTo>
                    <a:pt x="53397" y="45976"/>
                  </a:lnTo>
                  <a:lnTo>
                    <a:pt x="53277" y="45795"/>
                  </a:lnTo>
                  <a:lnTo>
                    <a:pt x="53096" y="45674"/>
                  </a:lnTo>
                  <a:lnTo>
                    <a:pt x="52854" y="45554"/>
                  </a:lnTo>
                  <a:lnTo>
                    <a:pt x="52673" y="45493"/>
                  </a:lnTo>
                  <a:close/>
                  <a:moveTo>
                    <a:pt x="57983" y="45493"/>
                  </a:moveTo>
                  <a:lnTo>
                    <a:pt x="57802" y="45554"/>
                  </a:lnTo>
                  <a:lnTo>
                    <a:pt x="57561" y="45674"/>
                  </a:lnTo>
                  <a:lnTo>
                    <a:pt x="57380" y="45795"/>
                  </a:lnTo>
                  <a:lnTo>
                    <a:pt x="57259" y="45976"/>
                  </a:lnTo>
                  <a:lnTo>
                    <a:pt x="57138" y="46217"/>
                  </a:lnTo>
                  <a:lnTo>
                    <a:pt x="57078" y="46398"/>
                  </a:lnTo>
                  <a:lnTo>
                    <a:pt x="57078" y="46640"/>
                  </a:lnTo>
                  <a:lnTo>
                    <a:pt x="57078" y="46881"/>
                  </a:lnTo>
                  <a:lnTo>
                    <a:pt x="57138" y="47062"/>
                  </a:lnTo>
                  <a:lnTo>
                    <a:pt x="57259" y="47303"/>
                  </a:lnTo>
                  <a:lnTo>
                    <a:pt x="57380" y="47484"/>
                  </a:lnTo>
                  <a:lnTo>
                    <a:pt x="57561" y="47605"/>
                  </a:lnTo>
                  <a:lnTo>
                    <a:pt x="57802" y="47726"/>
                  </a:lnTo>
                  <a:lnTo>
                    <a:pt x="57983" y="47786"/>
                  </a:lnTo>
                  <a:lnTo>
                    <a:pt x="58466" y="47786"/>
                  </a:lnTo>
                  <a:lnTo>
                    <a:pt x="58647" y="47726"/>
                  </a:lnTo>
                  <a:lnTo>
                    <a:pt x="58888" y="47605"/>
                  </a:lnTo>
                  <a:lnTo>
                    <a:pt x="59069" y="47484"/>
                  </a:lnTo>
                  <a:lnTo>
                    <a:pt x="59190" y="47303"/>
                  </a:lnTo>
                  <a:lnTo>
                    <a:pt x="59310" y="47062"/>
                  </a:lnTo>
                  <a:lnTo>
                    <a:pt x="59371" y="46881"/>
                  </a:lnTo>
                  <a:lnTo>
                    <a:pt x="59371" y="46640"/>
                  </a:lnTo>
                  <a:lnTo>
                    <a:pt x="59371" y="46398"/>
                  </a:lnTo>
                  <a:lnTo>
                    <a:pt x="59310" y="46217"/>
                  </a:lnTo>
                  <a:lnTo>
                    <a:pt x="59190" y="45976"/>
                  </a:lnTo>
                  <a:lnTo>
                    <a:pt x="59069" y="45795"/>
                  </a:lnTo>
                  <a:lnTo>
                    <a:pt x="58888" y="45674"/>
                  </a:lnTo>
                  <a:lnTo>
                    <a:pt x="58647" y="45554"/>
                  </a:lnTo>
                  <a:lnTo>
                    <a:pt x="58466" y="45493"/>
                  </a:lnTo>
                  <a:close/>
                  <a:moveTo>
                    <a:pt x="63775" y="45493"/>
                  </a:moveTo>
                  <a:lnTo>
                    <a:pt x="63594" y="45554"/>
                  </a:lnTo>
                  <a:lnTo>
                    <a:pt x="63353" y="45674"/>
                  </a:lnTo>
                  <a:lnTo>
                    <a:pt x="63172" y="45795"/>
                  </a:lnTo>
                  <a:lnTo>
                    <a:pt x="63051" y="45976"/>
                  </a:lnTo>
                  <a:lnTo>
                    <a:pt x="62931" y="46217"/>
                  </a:lnTo>
                  <a:lnTo>
                    <a:pt x="62870" y="46398"/>
                  </a:lnTo>
                  <a:lnTo>
                    <a:pt x="62870" y="46640"/>
                  </a:lnTo>
                  <a:lnTo>
                    <a:pt x="62870" y="46881"/>
                  </a:lnTo>
                  <a:lnTo>
                    <a:pt x="62931" y="47062"/>
                  </a:lnTo>
                  <a:lnTo>
                    <a:pt x="63051" y="47303"/>
                  </a:lnTo>
                  <a:lnTo>
                    <a:pt x="63172" y="47484"/>
                  </a:lnTo>
                  <a:lnTo>
                    <a:pt x="63353" y="47605"/>
                  </a:lnTo>
                  <a:lnTo>
                    <a:pt x="63594" y="47726"/>
                  </a:lnTo>
                  <a:lnTo>
                    <a:pt x="63775" y="47786"/>
                  </a:lnTo>
                  <a:lnTo>
                    <a:pt x="64258" y="47786"/>
                  </a:lnTo>
                  <a:lnTo>
                    <a:pt x="64439" y="47726"/>
                  </a:lnTo>
                  <a:lnTo>
                    <a:pt x="64680" y="47605"/>
                  </a:lnTo>
                  <a:lnTo>
                    <a:pt x="64861" y="47484"/>
                  </a:lnTo>
                  <a:lnTo>
                    <a:pt x="64982" y="47303"/>
                  </a:lnTo>
                  <a:lnTo>
                    <a:pt x="65103" y="47062"/>
                  </a:lnTo>
                  <a:lnTo>
                    <a:pt x="65163" y="46881"/>
                  </a:lnTo>
                  <a:lnTo>
                    <a:pt x="65163" y="46640"/>
                  </a:lnTo>
                  <a:lnTo>
                    <a:pt x="65163" y="46398"/>
                  </a:lnTo>
                  <a:lnTo>
                    <a:pt x="65103" y="46217"/>
                  </a:lnTo>
                  <a:lnTo>
                    <a:pt x="64982" y="45976"/>
                  </a:lnTo>
                  <a:lnTo>
                    <a:pt x="64861" y="45795"/>
                  </a:lnTo>
                  <a:lnTo>
                    <a:pt x="64680" y="45674"/>
                  </a:lnTo>
                  <a:lnTo>
                    <a:pt x="64439" y="45554"/>
                  </a:lnTo>
                  <a:lnTo>
                    <a:pt x="64258" y="45493"/>
                  </a:lnTo>
                  <a:close/>
                  <a:moveTo>
                    <a:pt x="69567" y="45493"/>
                  </a:moveTo>
                  <a:lnTo>
                    <a:pt x="69386" y="45554"/>
                  </a:lnTo>
                  <a:lnTo>
                    <a:pt x="69145" y="45674"/>
                  </a:lnTo>
                  <a:lnTo>
                    <a:pt x="68964" y="45795"/>
                  </a:lnTo>
                  <a:lnTo>
                    <a:pt x="68843" y="45976"/>
                  </a:lnTo>
                  <a:lnTo>
                    <a:pt x="68723" y="46217"/>
                  </a:lnTo>
                  <a:lnTo>
                    <a:pt x="68662" y="46398"/>
                  </a:lnTo>
                  <a:lnTo>
                    <a:pt x="68662" y="46640"/>
                  </a:lnTo>
                  <a:lnTo>
                    <a:pt x="68662" y="46881"/>
                  </a:lnTo>
                  <a:lnTo>
                    <a:pt x="68723" y="47062"/>
                  </a:lnTo>
                  <a:lnTo>
                    <a:pt x="68843" y="47303"/>
                  </a:lnTo>
                  <a:lnTo>
                    <a:pt x="68964" y="47484"/>
                  </a:lnTo>
                  <a:lnTo>
                    <a:pt x="69145" y="47605"/>
                  </a:lnTo>
                  <a:lnTo>
                    <a:pt x="69386" y="47726"/>
                  </a:lnTo>
                  <a:lnTo>
                    <a:pt x="69567" y="47786"/>
                  </a:lnTo>
                  <a:lnTo>
                    <a:pt x="70050" y="47786"/>
                  </a:lnTo>
                  <a:lnTo>
                    <a:pt x="70231" y="47726"/>
                  </a:lnTo>
                  <a:lnTo>
                    <a:pt x="70472" y="47605"/>
                  </a:lnTo>
                  <a:lnTo>
                    <a:pt x="70653" y="47484"/>
                  </a:lnTo>
                  <a:lnTo>
                    <a:pt x="70774" y="47303"/>
                  </a:lnTo>
                  <a:lnTo>
                    <a:pt x="70895" y="47062"/>
                  </a:lnTo>
                  <a:lnTo>
                    <a:pt x="70955" y="46881"/>
                  </a:lnTo>
                  <a:lnTo>
                    <a:pt x="70955" y="46640"/>
                  </a:lnTo>
                  <a:lnTo>
                    <a:pt x="70955" y="46398"/>
                  </a:lnTo>
                  <a:lnTo>
                    <a:pt x="70895" y="46217"/>
                  </a:lnTo>
                  <a:lnTo>
                    <a:pt x="70774" y="45976"/>
                  </a:lnTo>
                  <a:lnTo>
                    <a:pt x="70653" y="45795"/>
                  </a:lnTo>
                  <a:lnTo>
                    <a:pt x="70472" y="45674"/>
                  </a:lnTo>
                  <a:lnTo>
                    <a:pt x="70231" y="45554"/>
                  </a:lnTo>
                  <a:lnTo>
                    <a:pt x="70050" y="45493"/>
                  </a:lnTo>
                  <a:close/>
                  <a:moveTo>
                    <a:pt x="2896" y="48389"/>
                  </a:moveTo>
                  <a:lnTo>
                    <a:pt x="2655" y="48510"/>
                  </a:lnTo>
                  <a:lnTo>
                    <a:pt x="2414" y="48691"/>
                  </a:lnTo>
                  <a:lnTo>
                    <a:pt x="2233" y="48872"/>
                  </a:lnTo>
                  <a:lnTo>
                    <a:pt x="2112" y="49174"/>
                  </a:lnTo>
                  <a:lnTo>
                    <a:pt x="2052" y="49536"/>
                  </a:lnTo>
                  <a:lnTo>
                    <a:pt x="2052" y="49777"/>
                  </a:lnTo>
                  <a:lnTo>
                    <a:pt x="2112" y="49958"/>
                  </a:lnTo>
                  <a:lnTo>
                    <a:pt x="2233" y="50200"/>
                  </a:lnTo>
                  <a:lnTo>
                    <a:pt x="2353" y="50381"/>
                  </a:lnTo>
                  <a:lnTo>
                    <a:pt x="2534" y="50501"/>
                  </a:lnTo>
                  <a:lnTo>
                    <a:pt x="2776" y="50622"/>
                  </a:lnTo>
                  <a:lnTo>
                    <a:pt x="2957" y="50682"/>
                  </a:lnTo>
                  <a:lnTo>
                    <a:pt x="3439" y="50682"/>
                  </a:lnTo>
                  <a:lnTo>
                    <a:pt x="3620" y="50622"/>
                  </a:lnTo>
                  <a:lnTo>
                    <a:pt x="3862" y="50501"/>
                  </a:lnTo>
                  <a:lnTo>
                    <a:pt x="4043" y="50381"/>
                  </a:lnTo>
                  <a:lnTo>
                    <a:pt x="4164" y="50200"/>
                  </a:lnTo>
                  <a:lnTo>
                    <a:pt x="4284" y="49958"/>
                  </a:lnTo>
                  <a:lnTo>
                    <a:pt x="4345" y="49777"/>
                  </a:lnTo>
                  <a:lnTo>
                    <a:pt x="4345" y="49536"/>
                  </a:lnTo>
                  <a:lnTo>
                    <a:pt x="4284" y="49174"/>
                  </a:lnTo>
                  <a:lnTo>
                    <a:pt x="4164" y="48872"/>
                  </a:lnTo>
                  <a:lnTo>
                    <a:pt x="3982" y="48691"/>
                  </a:lnTo>
                  <a:lnTo>
                    <a:pt x="3741" y="48510"/>
                  </a:lnTo>
                  <a:lnTo>
                    <a:pt x="3500" y="48389"/>
                  </a:lnTo>
                  <a:close/>
                  <a:moveTo>
                    <a:pt x="8689" y="48389"/>
                  </a:moveTo>
                  <a:lnTo>
                    <a:pt x="8447" y="48510"/>
                  </a:lnTo>
                  <a:lnTo>
                    <a:pt x="8206" y="48691"/>
                  </a:lnTo>
                  <a:lnTo>
                    <a:pt x="8025" y="48872"/>
                  </a:lnTo>
                  <a:lnTo>
                    <a:pt x="7904" y="49174"/>
                  </a:lnTo>
                  <a:lnTo>
                    <a:pt x="7844" y="49536"/>
                  </a:lnTo>
                  <a:lnTo>
                    <a:pt x="7844" y="49777"/>
                  </a:lnTo>
                  <a:lnTo>
                    <a:pt x="7904" y="49958"/>
                  </a:lnTo>
                  <a:lnTo>
                    <a:pt x="8025" y="50200"/>
                  </a:lnTo>
                  <a:lnTo>
                    <a:pt x="8146" y="50381"/>
                  </a:lnTo>
                  <a:lnTo>
                    <a:pt x="8327" y="50501"/>
                  </a:lnTo>
                  <a:lnTo>
                    <a:pt x="8568" y="50622"/>
                  </a:lnTo>
                  <a:lnTo>
                    <a:pt x="8749" y="50682"/>
                  </a:lnTo>
                  <a:lnTo>
                    <a:pt x="9232" y="50682"/>
                  </a:lnTo>
                  <a:lnTo>
                    <a:pt x="9413" y="50622"/>
                  </a:lnTo>
                  <a:lnTo>
                    <a:pt x="9654" y="50501"/>
                  </a:lnTo>
                  <a:lnTo>
                    <a:pt x="9835" y="50381"/>
                  </a:lnTo>
                  <a:lnTo>
                    <a:pt x="9956" y="50200"/>
                  </a:lnTo>
                  <a:lnTo>
                    <a:pt x="10076" y="49958"/>
                  </a:lnTo>
                  <a:lnTo>
                    <a:pt x="10137" y="49777"/>
                  </a:lnTo>
                  <a:lnTo>
                    <a:pt x="10137" y="49536"/>
                  </a:lnTo>
                  <a:lnTo>
                    <a:pt x="10076" y="49174"/>
                  </a:lnTo>
                  <a:lnTo>
                    <a:pt x="9956" y="48872"/>
                  </a:lnTo>
                  <a:lnTo>
                    <a:pt x="9775" y="48691"/>
                  </a:lnTo>
                  <a:lnTo>
                    <a:pt x="9533" y="48510"/>
                  </a:lnTo>
                  <a:lnTo>
                    <a:pt x="9292" y="48389"/>
                  </a:lnTo>
                  <a:close/>
                  <a:moveTo>
                    <a:pt x="14481" y="48389"/>
                  </a:moveTo>
                  <a:lnTo>
                    <a:pt x="14240" y="48510"/>
                  </a:lnTo>
                  <a:lnTo>
                    <a:pt x="13998" y="48691"/>
                  </a:lnTo>
                  <a:lnTo>
                    <a:pt x="13817" y="48872"/>
                  </a:lnTo>
                  <a:lnTo>
                    <a:pt x="13697" y="49174"/>
                  </a:lnTo>
                  <a:lnTo>
                    <a:pt x="13636" y="49536"/>
                  </a:lnTo>
                  <a:lnTo>
                    <a:pt x="13636" y="49777"/>
                  </a:lnTo>
                  <a:lnTo>
                    <a:pt x="13697" y="49958"/>
                  </a:lnTo>
                  <a:lnTo>
                    <a:pt x="13817" y="50200"/>
                  </a:lnTo>
                  <a:lnTo>
                    <a:pt x="13938" y="50381"/>
                  </a:lnTo>
                  <a:lnTo>
                    <a:pt x="14119" y="50501"/>
                  </a:lnTo>
                  <a:lnTo>
                    <a:pt x="14360" y="50622"/>
                  </a:lnTo>
                  <a:lnTo>
                    <a:pt x="14541" y="50682"/>
                  </a:lnTo>
                  <a:lnTo>
                    <a:pt x="15024" y="50682"/>
                  </a:lnTo>
                  <a:lnTo>
                    <a:pt x="15205" y="50622"/>
                  </a:lnTo>
                  <a:lnTo>
                    <a:pt x="15446" y="50501"/>
                  </a:lnTo>
                  <a:lnTo>
                    <a:pt x="15627" y="50381"/>
                  </a:lnTo>
                  <a:lnTo>
                    <a:pt x="15748" y="50200"/>
                  </a:lnTo>
                  <a:lnTo>
                    <a:pt x="15869" y="49958"/>
                  </a:lnTo>
                  <a:lnTo>
                    <a:pt x="15929" y="49777"/>
                  </a:lnTo>
                  <a:lnTo>
                    <a:pt x="15929" y="49536"/>
                  </a:lnTo>
                  <a:lnTo>
                    <a:pt x="15869" y="49174"/>
                  </a:lnTo>
                  <a:lnTo>
                    <a:pt x="15748" y="48872"/>
                  </a:lnTo>
                  <a:lnTo>
                    <a:pt x="15567" y="48691"/>
                  </a:lnTo>
                  <a:lnTo>
                    <a:pt x="15326" y="48510"/>
                  </a:lnTo>
                  <a:lnTo>
                    <a:pt x="15084" y="48389"/>
                  </a:lnTo>
                  <a:close/>
                  <a:moveTo>
                    <a:pt x="20273" y="48389"/>
                  </a:moveTo>
                  <a:lnTo>
                    <a:pt x="20032" y="48510"/>
                  </a:lnTo>
                  <a:lnTo>
                    <a:pt x="19790" y="48691"/>
                  </a:lnTo>
                  <a:lnTo>
                    <a:pt x="19609" y="48872"/>
                  </a:lnTo>
                  <a:lnTo>
                    <a:pt x="19489" y="49174"/>
                  </a:lnTo>
                  <a:lnTo>
                    <a:pt x="19428" y="49536"/>
                  </a:lnTo>
                  <a:lnTo>
                    <a:pt x="19428" y="49777"/>
                  </a:lnTo>
                  <a:lnTo>
                    <a:pt x="19489" y="49958"/>
                  </a:lnTo>
                  <a:lnTo>
                    <a:pt x="19609" y="50200"/>
                  </a:lnTo>
                  <a:lnTo>
                    <a:pt x="19730" y="50381"/>
                  </a:lnTo>
                  <a:lnTo>
                    <a:pt x="19911" y="50501"/>
                  </a:lnTo>
                  <a:lnTo>
                    <a:pt x="20152" y="50622"/>
                  </a:lnTo>
                  <a:lnTo>
                    <a:pt x="20333" y="50682"/>
                  </a:lnTo>
                  <a:lnTo>
                    <a:pt x="20816" y="50682"/>
                  </a:lnTo>
                  <a:lnTo>
                    <a:pt x="20997" y="50622"/>
                  </a:lnTo>
                  <a:lnTo>
                    <a:pt x="21239" y="50501"/>
                  </a:lnTo>
                  <a:lnTo>
                    <a:pt x="21420" y="50381"/>
                  </a:lnTo>
                  <a:lnTo>
                    <a:pt x="21540" y="50200"/>
                  </a:lnTo>
                  <a:lnTo>
                    <a:pt x="21661" y="49958"/>
                  </a:lnTo>
                  <a:lnTo>
                    <a:pt x="21721" y="49777"/>
                  </a:lnTo>
                  <a:lnTo>
                    <a:pt x="21721" y="49536"/>
                  </a:lnTo>
                  <a:lnTo>
                    <a:pt x="21661" y="49174"/>
                  </a:lnTo>
                  <a:lnTo>
                    <a:pt x="21540" y="48872"/>
                  </a:lnTo>
                  <a:lnTo>
                    <a:pt x="21359" y="48691"/>
                  </a:lnTo>
                  <a:lnTo>
                    <a:pt x="21118" y="48510"/>
                  </a:lnTo>
                  <a:lnTo>
                    <a:pt x="20876" y="48389"/>
                  </a:lnTo>
                  <a:close/>
                  <a:moveTo>
                    <a:pt x="26065" y="48389"/>
                  </a:moveTo>
                  <a:lnTo>
                    <a:pt x="25824" y="48510"/>
                  </a:lnTo>
                  <a:lnTo>
                    <a:pt x="25583" y="48691"/>
                  </a:lnTo>
                  <a:lnTo>
                    <a:pt x="25402" y="48872"/>
                  </a:lnTo>
                  <a:lnTo>
                    <a:pt x="25281" y="49174"/>
                  </a:lnTo>
                  <a:lnTo>
                    <a:pt x="25221" y="49536"/>
                  </a:lnTo>
                  <a:lnTo>
                    <a:pt x="25221" y="49777"/>
                  </a:lnTo>
                  <a:lnTo>
                    <a:pt x="25281" y="49958"/>
                  </a:lnTo>
                  <a:lnTo>
                    <a:pt x="25402" y="50200"/>
                  </a:lnTo>
                  <a:lnTo>
                    <a:pt x="25522" y="50381"/>
                  </a:lnTo>
                  <a:lnTo>
                    <a:pt x="25703" y="50501"/>
                  </a:lnTo>
                  <a:lnTo>
                    <a:pt x="25945" y="50622"/>
                  </a:lnTo>
                  <a:lnTo>
                    <a:pt x="26126" y="50682"/>
                  </a:lnTo>
                  <a:lnTo>
                    <a:pt x="26608" y="50682"/>
                  </a:lnTo>
                  <a:lnTo>
                    <a:pt x="26789" y="50622"/>
                  </a:lnTo>
                  <a:lnTo>
                    <a:pt x="27031" y="50501"/>
                  </a:lnTo>
                  <a:lnTo>
                    <a:pt x="27212" y="50381"/>
                  </a:lnTo>
                  <a:lnTo>
                    <a:pt x="27332" y="50200"/>
                  </a:lnTo>
                  <a:lnTo>
                    <a:pt x="27453" y="49958"/>
                  </a:lnTo>
                  <a:lnTo>
                    <a:pt x="27513" y="49777"/>
                  </a:lnTo>
                  <a:lnTo>
                    <a:pt x="27513" y="49536"/>
                  </a:lnTo>
                  <a:lnTo>
                    <a:pt x="27453" y="49174"/>
                  </a:lnTo>
                  <a:lnTo>
                    <a:pt x="27332" y="48872"/>
                  </a:lnTo>
                  <a:lnTo>
                    <a:pt x="27151" y="48691"/>
                  </a:lnTo>
                  <a:lnTo>
                    <a:pt x="26910" y="48510"/>
                  </a:lnTo>
                  <a:lnTo>
                    <a:pt x="26669" y="48389"/>
                  </a:lnTo>
                  <a:close/>
                  <a:moveTo>
                    <a:pt x="31858" y="48389"/>
                  </a:moveTo>
                  <a:lnTo>
                    <a:pt x="31616" y="48510"/>
                  </a:lnTo>
                  <a:lnTo>
                    <a:pt x="31375" y="48691"/>
                  </a:lnTo>
                  <a:lnTo>
                    <a:pt x="31194" y="48872"/>
                  </a:lnTo>
                  <a:lnTo>
                    <a:pt x="31073" y="49174"/>
                  </a:lnTo>
                  <a:lnTo>
                    <a:pt x="31013" y="49536"/>
                  </a:lnTo>
                  <a:lnTo>
                    <a:pt x="31013" y="49777"/>
                  </a:lnTo>
                  <a:lnTo>
                    <a:pt x="31073" y="49958"/>
                  </a:lnTo>
                  <a:lnTo>
                    <a:pt x="31194" y="50200"/>
                  </a:lnTo>
                  <a:lnTo>
                    <a:pt x="31315" y="50381"/>
                  </a:lnTo>
                  <a:lnTo>
                    <a:pt x="31496" y="50501"/>
                  </a:lnTo>
                  <a:lnTo>
                    <a:pt x="31737" y="50622"/>
                  </a:lnTo>
                  <a:lnTo>
                    <a:pt x="31918" y="50682"/>
                  </a:lnTo>
                  <a:lnTo>
                    <a:pt x="32401" y="50682"/>
                  </a:lnTo>
                  <a:lnTo>
                    <a:pt x="32582" y="50622"/>
                  </a:lnTo>
                  <a:lnTo>
                    <a:pt x="32823" y="50501"/>
                  </a:lnTo>
                  <a:lnTo>
                    <a:pt x="33004" y="50381"/>
                  </a:lnTo>
                  <a:lnTo>
                    <a:pt x="33125" y="50200"/>
                  </a:lnTo>
                  <a:lnTo>
                    <a:pt x="33245" y="49958"/>
                  </a:lnTo>
                  <a:lnTo>
                    <a:pt x="33306" y="49777"/>
                  </a:lnTo>
                  <a:lnTo>
                    <a:pt x="33306" y="49536"/>
                  </a:lnTo>
                  <a:lnTo>
                    <a:pt x="33245" y="49174"/>
                  </a:lnTo>
                  <a:lnTo>
                    <a:pt x="33125" y="48872"/>
                  </a:lnTo>
                  <a:lnTo>
                    <a:pt x="32944" y="48691"/>
                  </a:lnTo>
                  <a:lnTo>
                    <a:pt x="32702" y="48510"/>
                  </a:lnTo>
                  <a:lnTo>
                    <a:pt x="32461" y="48389"/>
                  </a:lnTo>
                  <a:close/>
                  <a:moveTo>
                    <a:pt x="37650" y="48389"/>
                  </a:moveTo>
                  <a:lnTo>
                    <a:pt x="37408" y="48510"/>
                  </a:lnTo>
                  <a:lnTo>
                    <a:pt x="37167" y="48691"/>
                  </a:lnTo>
                  <a:lnTo>
                    <a:pt x="36986" y="48872"/>
                  </a:lnTo>
                  <a:lnTo>
                    <a:pt x="36865" y="49174"/>
                  </a:lnTo>
                  <a:lnTo>
                    <a:pt x="36805" y="49536"/>
                  </a:lnTo>
                  <a:lnTo>
                    <a:pt x="36805" y="49777"/>
                  </a:lnTo>
                  <a:lnTo>
                    <a:pt x="36865" y="49958"/>
                  </a:lnTo>
                  <a:lnTo>
                    <a:pt x="36986" y="50200"/>
                  </a:lnTo>
                  <a:lnTo>
                    <a:pt x="37107" y="50381"/>
                  </a:lnTo>
                  <a:lnTo>
                    <a:pt x="37288" y="50501"/>
                  </a:lnTo>
                  <a:lnTo>
                    <a:pt x="37529" y="50622"/>
                  </a:lnTo>
                  <a:lnTo>
                    <a:pt x="37710" y="50682"/>
                  </a:lnTo>
                  <a:lnTo>
                    <a:pt x="38193" y="50682"/>
                  </a:lnTo>
                  <a:lnTo>
                    <a:pt x="38374" y="50622"/>
                  </a:lnTo>
                  <a:lnTo>
                    <a:pt x="38615" y="50501"/>
                  </a:lnTo>
                  <a:lnTo>
                    <a:pt x="38796" y="50381"/>
                  </a:lnTo>
                  <a:lnTo>
                    <a:pt x="38917" y="50200"/>
                  </a:lnTo>
                  <a:lnTo>
                    <a:pt x="39038" y="49958"/>
                  </a:lnTo>
                  <a:lnTo>
                    <a:pt x="39098" y="49777"/>
                  </a:lnTo>
                  <a:lnTo>
                    <a:pt x="39098" y="49536"/>
                  </a:lnTo>
                  <a:lnTo>
                    <a:pt x="39038" y="49174"/>
                  </a:lnTo>
                  <a:lnTo>
                    <a:pt x="38917" y="48872"/>
                  </a:lnTo>
                  <a:lnTo>
                    <a:pt x="38736" y="48691"/>
                  </a:lnTo>
                  <a:lnTo>
                    <a:pt x="38495" y="48510"/>
                  </a:lnTo>
                  <a:lnTo>
                    <a:pt x="38253" y="48389"/>
                  </a:lnTo>
                  <a:close/>
                  <a:moveTo>
                    <a:pt x="43442" y="48389"/>
                  </a:moveTo>
                  <a:lnTo>
                    <a:pt x="43201" y="48510"/>
                  </a:lnTo>
                  <a:lnTo>
                    <a:pt x="42959" y="48691"/>
                  </a:lnTo>
                  <a:lnTo>
                    <a:pt x="42778" y="48872"/>
                  </a:lnTo>
                  <a:lnTo>
                    <a:pt x="42658" y="49174"/>
                  </a:lnTo>
                  <a:lnTo>
                    <a:pt x="42597" y="49536"/>
                  </a:lnTo>
                  <a:lnTo>
                    <a:pt x="42597" y="49777"/>
                  </a:lnTo>
                  <a:lnTo>
                    <a:pt x="42658" y="49958"/>
                  </a:lnTo>
                  <a:lnTo>
                    <a:pt x="42778" y="50200"/>
                  </a:lnTo>
                  <a:lnTo>
                    <a:pt x="42899" y="50381"/>
                  </a:lnTo>
                  <a:lnTo>
                    <a:pt x="43080" y="50501"/>
                  </a:lnTo>
                  <a:lnTo>
                    <a:pt x="43321" y="50622"/>
                  </a:lnTo>
                  <a:lnTo>
                    <a:pt x="43502" y="50682"/>
                  </a:lnTo>
                  <a:lnTo>
                    <a:pt x="43985" y="50682"/>
                  </a:lnTo>
                  <a:lnTo>
                    <a:pt x="44166" y="50622"/>
                  </a:lnTo>
                  <a:lnTo>
                    <a:pt x="44407" y="50501"/>
                  </a:lnTo>
                  <a:lnTo>
                    <a:pt x="44588" y="50381"/>
                  </a:lnTo>
                  <a:lnTo>
                    <a:pt x="44709" y="50200"/>
                  </a:lnTo>
                  <a:lnTo>
                    <a:pt x="44830" y="49958"/>
                  </a:lnTo>
                  <a:lnTo>
                    <a:pt x="44890" y="49777"/>
                  </a:lnTo>
                  <a:lnTo>
                    <a:pt x="44890" y="49536"/>
                  </a:lnTo>
                  <a:lnTo>
                    <a:pt x="44830" y="49174"/>
                  </a:lnTo>
                  <a:lnTo>
                    <a:pt x="44709" y="48872"/>
                  </a:lnTo>
                  <a:lnTo>
                    <a:pt x="44528" y="48691"/>
                  </a:lnTo>
                  <a:lnTo>
                    <a:pt x="44287" y="48510"/>
                  </a:lnTo>
                  <a:lnTo>
                    <a:pt x="44045" y="48389"/>
                  </a:lnTo>
                  <a:close/>
                  <a:moveTo>
                    <a:pt x="49234" y="48389"/>
                  </a:moveTo>
                  <a:lnTo>
                    <a:pt x="48993" y="48510"/>
                  </a:lnTo>
                  <a:lnTo>
                    <a:pt x="48752" y="48691"/>
                  </a:lnTo>
                  <a:lnTo>
                    <a:pt x="48571" y="48872"/>
                  </a:lnTo>
                  <a:lnTo>
                    <a:pt x="48450" y="49174"/>
                  </a:lnTo>
                  <a:lnTo>
                    <a:pt x="48390" y="49536"/>
                  </a:lnTo>
                  <a:lnTo>
                    <a:pt x="48390" y="49777"/>
                  </a:lnTo>
                  <a:lnTo>
                    <a:pt x="48450" y="49958"/>
                  </a:lnTo>
                  <a:lnTo>
                    <a:pt x="48571" y="50200"/>
                  </a:lnTo>
                  <a:lnTo>
                    <a:pt x="48691" y="50381"/>
                  </a:lnTo>
                  <a:lnTo>
                    <a:pt x="48872" y="50501"/>
                  </a:lnTo>
                  <a:lnTo>
                    <a:pt x="49114" y="50622"/>
                  </a:lnTo>
                  <a:lnTo>
                    <a:pt x="49295" y="50682"/>
                  </a:lnTo>
                  <a:lnTo>
                    <a:pt x="49777" y="50682"/>
                  </a:lnTo>
                  <a:lnTo>
                    <a:pt x="49958" y="50622"/>
                  </a:lnTo>
                  <a:lnTo>
                    <a:pt x="50200" y="50501"/>
                  </a:lnTo>
                  <a:lnTo>
                    <a:pt x="50381" y="50381"/>
                  </a:lnTo>
                  <a:lnTo>
                    <a:pt x="50501" y="50200"/>
                  </a:lnTo>
                  <a:lnTo>
                    <a:pt x="50622" y="49958"/>
                  </a:lnTo>
                  <a:lnTo>
                    <a:pt x="50682" y="49777"/>
                  </a:lnTo>
                  <a:lnTo>
                    <a:pt x="50682" y="49536"/>
                  </a:lnTo>
                  <a:lnTo>
                    <a:pt x="50622" y="49174"/>
                  </a:lnTo>
                  <a:lnTo>
                    <a:pt x="50501" y="48872"/>
                  </a:lnTo>
                  <a:lnTo>
                    <a:pt x="50320" y="48691"/>
                  </a:lnTo>
                  <a:lnTo>
                    <a:pt x="50079" y="48510"/>
                  </a:lnTo>
                  <a:lnTo>
                    <a:pt x="49838" y="48389"/>
                  </a:lnTo>
                  <a:close/>
                  <a:moveTo>
                    <a:pt x="55027" y="48389"/>
                  </a:moveTo>
                  <a:lnTo>
                    <a:pt x="54785" y="48510"/>
                  </a:lnTo>
                  <a:lnTo>
                    <a:pt x="54544" y="48691"/>
                  </a:lnTo>
                  <a:lnTo>
                    <a:pt x="54363" y="48872"/>
                  </a:lnTo>
                  <a:lnTo>
                    <a:pt x="54242" y="49174"/>
                  </a:lnTo>
                  <a:lnTo>
                    <a:pt x="54182" y="49536"/>
                  </a:lnTo>
                  <a:lnTo>
                    <a:pt x="54182" y="49777"/>
                  </a:lnTo>
                  <a:lnTo>
                    <a:pt x="54242" y="49958"/>
                  </a:lnTo>
                  <a:lnTo>
                    <a:pt x="54363" y="50200"/>
                  </a:lnTo>
                  <a:lnTo>
                    <a:pt x="54483" y="50381"/>
                  </a:lnTo>
                  <a:lnTo>
                    <a:pt x="54665" y="50501"/>
                  </a:lnTo>
                  <a:lnTo>
                    <a:pt x="54906" y="50622"/>
                  </a:lnTo>
                  <a:lnTo>
                    <a:pt x="55087" y="50682"/>
                  </a:lnTo>
                  <a:lnTo>
                    <a:pt x="55570" y="50682"/>
                  </a:lnTo>
                  <a:lnTo>
                    <a:pt x="55751" y="50622"/>
                  </a:lnTo>
                  <a:lnTo>
                    <a:pt x="55992" y="50501"/>
                  </a:lnTo>
                  <a:lnTo>
                    <a:pt x="56173" y="50381"/>
                  </a:lnTo>
                  <a:lnTo>
                    <a:pt x="56294" y="50200"/>
                  </a:lnTo>
                  <a:lnTo>
                    <a:pt x="56414" y="49958"/>
                  </a:lnTo>
                  <a:lnTo>
                    <a:pt x="56475" y="49777"/>
                  </a:lnTo>
                  <a:lnTo>
                    <a:pt x="56475" y="49536"/>
                  </a:lnTo>
                  <a:lnTo>
                    <a:pt x="56414" y="49174"/>
                  </a:lnTo>
                  <a:lnTo>
                    <a:pt x="56294" y="48872"/>
                  </a:lnTo>
                  <a:lnTo>
                    <a:pt x="56113" y="48691"/>
                  </a:lnTo>
                  <a:lnTo>
                    <a:pt x="55871" y="48510"/>
                  </a:lnTo>
                  <a:lnTo>
                    <a:pt x="55630" y="48389"/>
                  </a:lnTo>
                  <a:close/>
                  <a:moveTo>
                    <a:pt x="60819" y="48389"/>
                  </a:moveTo>
                  <a:lnTo>
                    <a:pt x="60577" y="48510"/>
                  </a:lnTo>
                  <a:lnTo>
                    <a:pt x="60336" y="48691"/>
                  </a:lnTo>
                  <a:lnTo>
                    <a:pt x="60155" y="48872"/>
                  </a:lnTo>
                  <a:lnTo>
                    <a:pt x="60034" y="49174"/>
                  </a:lnTo>
                  <a:lnTo>
                    <a:pt x="59974" y="49536"/>
                  </a:lnTo>
                  <a:lnTo>
                    <a:pt x="59974" y="49777"/>
                  </a:lnTo>
                  <a:lnTo>
                    <a:pt x="60034" y="49958"/>
                  </a:lnTo>
                  <a:lnTo>
                    <a:pt x="60155" y="50200"/>
                  </a:lnTo>
                  <a:lnTo>
                    <a:pt x="60276" y="50381"/>
                  </a:lnTo>
                  <a:lnTo>
                    <a:pt x="60457" y="50501"/>
                  </a:lnTo>
                  <a:lnTo>
                    <a:pt x="60698" y="50622"/>
                  </a:lnTo>
                  <a:lnTo>
                    <a:pt x="60879" y="50682"/>
                  </a:lnTo>
                  <a:lnTo>
                    <a:pt x="61362" y="50682"/>
                  </a:lnTo>
                  <a:lnTo>
                    <a:pt x="61543" y="50622"/>
                  </a:lnTo>
                  <a:lnTo>
                    <a:pt x="61784" y="50501"/>
                  </a:lnTo>
                  <a:lnTo>
                    <a:pt x="61965" y="50381"/>
                  </a:lnTo>
                  <a:lnTo>
                    <a:pt x="62086" y="50200"/>
                  </a:lnTo>
                  <a:lnTo>
                    <a:pt x="62206" y="49958"/>
                  </a:lnTo>
                  <a:lnTo>
                    <a:pt x="62267" y="49777"/>
                  </a:lnTo>
                  <a:lnTo>
                    <a:pt x="62267" y="49536"/>
                  </a:lnTo>
                  <a:lnTo>
                    <a:pt x="62206" y="49174"/>
                  </a:lnTo>
                  <a:lnTo>
                    <a:pt x="62086" y="48872"/>
                  </a:lnTo>
                  <a:lnTo>
                    <a:pt x="61905" y="48691"/>
                  </a:lnTo>
                  <a:lnTo>
                    <a:pt x="61663" y="48510"/>
                  </a:lnTo>
                  <a:lnTo>
                    <a:pt x="61422" y="48389"/>
                  </a:lnTo>
                  <a:close/>
                  <a:moveTo>
                    <a:pt x="66611" y="48389"/>
                  </a:moveTo>
                  <a:lnTo>
                    <a:pt x="66370" y="48510"/>
                  </a:lnTo>
                  <a:lnTo>
                    <a:pt x="66128" y="48691"/>
                  </a:lnTo>
                  <a:lnTo>
                    <a:pt x="65947" y="48872"/>
                  </a:lnTo>
                  <a:lnTo>
                    <a:pt x="65827" y="49174"/>
                  </a:lnTo>
                  <a:lnTo>
                    <a:pt x="65766" y="49536"/>
                  </a:lnTo>
                  <a:lnTo>
                    <a:pt x="65766" y="49777"/>
                  </a:lnTo>
                  <a:lnTo>
                    <a:pt x="65827" y="49958"/>
                  </a:lnTo>
                  <a:lnTo>
                    <a:pt x="65947" y="50200"/>
                  </a:lnTo>
                  <a:lnTo>
                    <a:pt x="66068" y="50381"/>
                  </a:lnTo>
                  <a:lnTo>
                    <a:pt x="66249" y="50501"/>
                  </a:lnTo>
                  <a:lnTo>
                    <a:pt x="66490" y="50622"/>
                  </a:lnTo>
                  <a:lnTo>
                    <a:pt x="66671" y="50682"/>
                  </a:lnTo>
                  <a:lnTo>
                    <a:pt x="67154" y="50682"/>
                  </a:lnTo>
                  <a:lnTo>
                    <a:pt x="67335" y="50622"/>
                  </a:lnTo>
                  <a:lnTo>
                    <a:pt x="67576" y="50501"/>
                  </a:lnTo>
                  <a:lnTo>
                    <a:pt x="67757" y="50381"/>
                  </a:lnTo>
                  <a:lnTo>
                    <a:pt x="67878" y="50200"/>
                  </a:lnTo>
                  <a:lnTo>
                    <a:pt x="67999" y="49958"/>
                  </a:lnTo>
                  <a:lnTo>
                    <a:pt x="68059" y="49777"/>
                  </a:lnTo>
                  <a:lnTo>
                    <a:pt x="68059" y="49536"/>
                  </a:lnTo>
                  <a:lnTo>
                    <a:pt x="67999" y="49174"/>
                  </a:lnTo>
                  <a:lnTo>
                    <a:pt x="67878" y="48872"/>
                  </a:lnTo>
                  <a:lnTo>
                    <a:pt x="67697" y="48691"/>
                  </a:lnTo>
                  <a:lnTo>
                    <a:pt x="67456" y="48510"/>
                  </a:lnTo>
                  <a:lnTo>
                    <a:pt x="67214" y="48389"/>
                  </a:lnTo>
                  <a:close/>
                  <a:moveTo>
                    <a:pt x="72403" y="48389"/>
                  </a:moveTo>
                  <a:lnTo>
                    <a:pt x="72162" y="48510"/>
                  </a:lnTo>
                  <a:lnTo>
                    <a:pt x="71921" y="48691"/>
                  </a:lnTo>
                  <a:lnTo>
                    <a:pt x="71740" y="48872"/>
                  </a:lnTo>
                  <a:lnTo>
                    <a:pt x="71619" y="49174"/>
                  </a:lnTo>
                  <a:lnTo>
                    <a:pt x="71559" y="49536"/>
                  </a:lnTo>
                  <a:lnTo>
                    <a:pt x="71559" y="49777"/>
                  </a:lnTo>
                  <a:lnTo>
                    <a:pt x="71619" y="49958"/>
                  </a:lnTo>
                  <a:lnTo>
                    <a:pt x="71740" y="50200"/>
                  </a:lnTo>
                  <a:lnTo>
                    <a:pt x="71860" y="50381"/>
                  </a:lnTo>
                  <a:lnTo>
                    <a:pt x="72041" y="50501"/>
                  </a:lnTo>
                  <a:lnTo>
                    <a:pt x="72283" y="50622"/>
                  </a:lnTo>
                  <a:lnTo>
                    <a:pt x="72464" y="50682"/>
                  </a:lnTo>
                  <a:lnTo>
                    <a:pt x="72946" y="50682"/>
                  </a:lnTo>
                  <a:lnTo>
                    <a:pt x="73127" y="50622"/>
                  </a:lnTo>
                  <a:lnTo>
                    <a:pt x="73369" y="50501"/>
                  </a:lnTo>
                  <a:lnTo>
                    <a:pt x="73550" y="50381"/>
                  </a:lnTo>
                  <a:lnTo>
                    <a:pt x="73670" y="50200"/>
                  </a:lnTo>
                  <a:lnTo>
                    <a:pt x="73791" y="49958"/>
                  </a:lnTo>
                  <a:lnTo>
                    <a:pt x="73851" y="49777"/>
                  </a:lnTo>
                  <a:lnTo>
                    <a:pt x="73851" y="49536"/>
                  </a:lnTo>
                  <a:lnTo>
                    <a:pt x="73791" y="49174"/>
                  </a:lnTo>
                  <a:lnTo>
                    <a:pt x="73670" y="48872"/>
                  </a:lnTo>
                  <a:lnTo>
                    <a:pt x="73489" y="48691"/>
                  </a:lnTo>
                  <a:lnTo>
                    <a:pt x="73248" y="48510"/>
                  </a:lnTo>
                  <a:lnTo>
                    <a:pt x="73007" y="48389"/>
                  </a:lnTo>
                  <a:close/>
                  <a:moveTo>
                    <a:pt x="5853" y="51286"/>
                  </a:moveTo>
                  <a:lnTo>
                    <a:pt x="5672" y="51346"/>
                  </a:lnTo>
                  <a:lnTo>
                    <a:pt x="5431" y="51467"/>
                  </a:lnTo>
                  <a:lnTo>
                    <a:pt x="5250" y="51587"/>
                  </a:lnTo>
                  <a:lnTo>
                    <a:pt x="5129" y="51768"/>
                  </a:lnTo>
                  <a:lnTo>
                    <a:pt x="5008" y="52010"/>
                  </a:lnTo>
                  <a:lnTo>
                    <a:pt x="4948" y="52191"/>
                  </a:lnTo>
                  <a:lnTo>
                    <a:pt x="4948" y="52432"/>
                  </a:lnTo>
                  <a:lnTo>
                    <a:pt x="4948" y="52673"/>
                  </a:lnTo>
                  <a:lnTo>
                    <a:pt x="5008" y="52854"/>
                  </a:lnTo>
                  <a:lnTo>
                    <a:pt x="5129" y="53096"/>
                  </a:lnTo>
                  <a:lnTo>
                    <a:pt x="5250" y="53277"/>
                  </a:lnTo>
                  <a:lnTo>
                    <a:pt x="5431" y="53397"/>
                  </a:lnTo>
                  <a:lnTo>
                    <a:pt x="5672" y="53518"/>
                  </a:lnTo>
                  <a:lnTo>
                    <a:pt x="5853" y="53578"/>
                  </a:lnTo>
                  <a:lnTo>
                    <a:pt x="6336" y="53578"/>
                  </a:lnTo>
                  <a:lnTo>
                    <a:pt x="6517" y="53518"/>
                  </a:lnTo>
                  <a:lnTo>
                    <a:pt x="6758" y="53397"/>
                  </a:lnTo>
                  <a:lnTo>
                    <a:pt x="6939" y="53277"/>
                  </a:lnTo>
                  <a:lnTo>
                    <a:pt x="7060" y="53096"/>
                  </a:lnTo>
                  <a:lnTo>
                    <a:pt x="7180" y="52854"/>
                  </a:lnTo>
                  <a:lnTo>
                    <a:pt x="7241" y="52673"/>
                  </a:lnTo>
                  <a:lnTo>
                    <a:pt x="7241" y="52432"/>
                  </a:lnTo>
                  <a:lnTo>
                    <a:pt x="7241" y="52191"/>
                  </a:lnTo>
                  <a:lnTo>
                    <a:pt x="7180" y="52010"/>
                  </a:lnTo>
                  <a:lnTo>
                    <a:pt x="7060" y="51768"/>
                  </a:lnTo>
                  <a:lnTo>
                    <a:pt x="6939" y="51587"/>
                  </a:lnTo>
                  <a:lnTo>
                    <a:pt x="6758" y="51467"/>
                  </a:lnTo>
                  <a:lnTo>
                    <a:pt x="6517" y="51346"/>
                  </a:lnTo>
                  <a:lnTo>
                    <a:pt x="6336" y="51286"/>
                  </a:lnTo>
                  <a:close/>
                  <a:moveTo>
                    <a:pt x="11645" y="51286"/>
                  </a:moveTo>
                  <a:lnTo>
                    <a:pt x="11464" y="51346"/>
                  </a:lnTo>
                  <a:lnTo>
                    <a:pt x="11223" y="51467"/>
                  </a:lnTo>
                  <a:lnTo>
                    <a:pt x="11042" y="51587"/>
                  </a:lnTo>
                  <a:lnTo>
                    <a:pt x="10921" y="51768"/>
                  </a:lnTo>
                  <a:lnTo>
                    <a:pt x="10800" y="52010"/>
                  </a:lnTo>
                  <a:lnTo>
                    <a:pt x="10740" y="52191"/>
                  </a:lnTo>
                  <a:lnTo>
                    <a:pt x="10740" y="52432"/>
                  </a:lnTo>
                  <a:lnTo>
                    <a:pt x="10740" y="52673"/>
                  </a:lnTo>
                  <a:lnTo>
                    <a:pt x="10800" y="52854"/>
                  </a:lnTo>
                  <a:lnTo>
                    <a:pt x="10921" y="53096"/>
                  </a:lnTo>
                  <a:lnTo>
                    <a:pt x="11042" y="53277"/>
                  </a:lnTo>
                  <a:lnTo>
                    <a:pt x="11223" y="53397"/>
                  </a:lnTo>
                  <a:lnTo>
                    <a:pt x="11464" y="53518"/>
                  </a:lnTo>
                  <a:lnTo>
                    <a:pt x="11645" y="53578"/>
                  </a:lnTo>
                  <a:lnTo>
                    <a:pt x="12128" y="53578"/>
                  </a:lnTo>
                  <a:lnTo>
                    <a:pt x="12309" y="53518"/>
                  </a:lnTo>
                  <a:lnTo>
                    <a:pt x="12550" y="53397"/>
                  </a:lnTo>
                  <a:lnTo>
                    <a:pt x="12731" y="53277"/>
                  </a:lnTo>
                  <a:lnTo>
                    <a:pt x="12852" y="53096"/>
                  </a:lnTo>
                  <a:lnTo>
                    <a:pt x="12973" y="52854"/>
                  </a:lnTo>
                  <a:lnTo>
                    <a:pt x="13033" y="52673"/>
                  </a:lnTo>
                  <a:lnTo>
                    <a:pt x="13033" y="52432"/>
                  </a:lnTo>
                  <a:lnTo>
                    <a:pt x="13033" y="52191"/>
                  </a:lnTo>
                  <a:lnTo>
                    <a:pt x="12973" y="52010"/>
                  </a:lnTo>
                  <a:lnTo>
                    <a:pt x="12852" y="51768"/>
                  </a:lnTo>
                  <a:lnTo>
                    <a:pt x="12731" y="51587"/>
                  </a:lnTo>
                  <a:lnTo>
                    <a:pt x="12550" y="51467"/>
                  </a:lnTo>
                  <a:lnTo>
                    <a:pt x="12309" y="51346"/>
                  </a:lnTo>
                  <a:lnTo>
                    <a:pt x="12128" y="51286"/>
                  </a:lnTo>
                  <a:close/>
                  <a:moveTo>
                    <a:pt x="17437" y="51286"/>
                  </a:moveTo>
                  <a:lnTo>
                    <a:pt x="17256" y="51346"/>
                  </a:lnTo>
                  <a:lnTo>
                    <a:pt x="17015" y="51467"/>
                  </a:lnTo>
                  <a:lnTo>
                    <a:pt x="16834" y="51587"/>
                  </a:lnTo>
                  <a:lnTo>
                    <a:pt x="16713" y="51768"/>
                  </a:lnTo>
                  <a:lnTo>
                    <a:pt x="16593" y="52010"/>
                  </a:lnTo>
                  <a:lnTo>
                    <a:pt x="16532" y="52191"/>
                  </a:lnTo>
                  <a:lnTo>
                    <a:pt x="16532" y="52432"/>
                  </a:lnTo>
                  <a:lnTo>
                    <a:pt x="16532" y="52673"/>
                  </a:lnTo>
                  <a:lnTo>
                    <a:pt x="16593" y="52854"/>
                  </a:lnTo>
                  <a:lnTo>
                    <a:pt x="16713" y="53096"/>
                  </a:lnTo>
                  <a:lnTo>
                    <a:pt x="16834" y="53277"/>
                  </a:lnTo>
                  <a:lnTo>
                    <a:pt x="17015" y="53397"/>
                  </a:lnTo>
                  <a:lnTo>
                    <a:pt x="17256" y="53518"/>
                  </a:lnTo>
                  <a:lnTo>
                    <a:pt x="17437" y="53578"/>
                  </a:lnTo>
                  <a:lnTo>
                    <a:pt x="17920" y="53578"/>
                  </a:lnTo>
                  <a:lnTo>
                    <a:pt x="18101" y="53518"/>
                  </a:lnTo>
                  <a:lnTo>
                    <a:pt x="18342" y="53397"/>
                  </a:lnTo>
                  <a:lnTo>
                    <a:pt x="18523" y="53277"/>
                  </a:lnTo>
                  <a:lnTo>
                    <a:pt x="18644" y="53096"/>
                  </a:lnTo>
                  <a:lnTo>
                    <a:pt x="18765" y="52854"/>
                  </a:lnTo>
                  <a:lnTo>
                    <a:pt x="18825" y="52673"/>
                  </a:lnTo>
                  <a:lnTo>
                    <a:pt x="18825" y="52432"/>
                  </a:lnTo>
                  <a:lnTo>
                    <a:pt x="18825" y="52191"/>
                  </a:lnTo>
                  <a:lnTo>
                    <a:pt x="18765" y="52010"/>
                  </a:lnTo>
                  <a:lnTo>
                    <a:pt x="18644" y="51768"/>
                  </a:lnTo>
                  <a:lnTo>
                    <a:pt x="18523" y="51587"/>
                  </a:lnTo>
                  <a:lnTo>
                    <a:pt x="18342" y="51467"/>
                  </a:lnTo>
                  <a:lnTo>
                    <a:pt x="18101" y="51346"/>
                  </a:lnTo>
                  <a:lnTo>
                    <a:pt x="17920" y="51286"/>
                  </a:lnTo>
                  <a:close/>
                  <a:moveTo>
                    <a:pt x="23230" y="51286"/>
                  </a:moveTo>
                  <a:lnTo>
                    <a:pt x="23049" y="51346"/>
                  </a:lnTo>
                  <a:lnTo>
                    <a:pt x="22807" y="51467"/>
                  </a:lnTo>
                  <a:lnTo>
                    <a:pt x="22626" y="51587"/>
                  </a:lnTo>
                  <a:lnTo>
                    <a:pt x="22506" y="51768"/>
                  </a:lnTo>
                  <a:lnTo>
                    <a:pt x="22385" y="52010"/>
                  </a:lnTo>
                  <a:lnTo>
                    <a:pt x="22325" y="52191"/>
                  </a:lnTo>
                  <a:lnTo>
                    <a:pt x="22325" y="52432"/>
                  </a:lnTo>
                  <a:lnTo>
                    <a:pt x="22325" y="52673"/>
                  </a:lnTo>
                  <a:lnTo>
                    <a:pt x="22385" y="52854"/>
                  </a:lnTo>
                  <a:lnTo>
                    <a:pt x="22506" y="53096"/>
                  </a:lnTo>
                  <a:lnTo>
                    <a:pt x="22626" y="53277"/>
                  </a:lnTo>
                  <a:lnTo>
                    <a:pt x="22807" y="53397"/>
                  </a:lnTo>
                  <a:lnTo>
                    <a:pt x="23049" y="53518"/>
                  </a:lnTo>
                  <a:lnTo>
                    <a:pt x="23230" y="53578"/>
                  </a:lnTo>
                  <a:lnTo>
                    <a:pt x="23712" y="53578"/>
                  </a:lnTo>
                  <a:lnTo>
                    <a:pt x="23893" y="53518"/>
                  </a:lnTo>
                  <a:lnTo>
                    <a:pt x="24135" y="53397"/>
                  </a:lnTo>
                  <a:lnTo>
                    <a:pt x="24316" y="53277"/>
                  </a:lnTo>
                  <a:lnTo>
                    <a:pt x="24436" y="53096"/>
                  </a:lnTo>
                  <a:lnTo>
                    <a:pt x="24557" y="52854"/>
                  </a:lnTo>
                  <a:lnTo>
                    <a:pt x="24617" y="52673"/>
                  </a:lnTo>
                  <a:lnTo>
                    <a:pt x="24617" y="52432"/>
                  </a:lnTo>
                  <a:lnTo>
                    <a:pt x="24617" y="52191"/>
                  </a:lnTo>
                  <a:lnTo>
                    <a:pt x="24557" y="52010"/>
                  </a:lnTo>
                  <a:lnTo>
                    <a:pt x="24436" y="51768"/>
                  </a:lnTo>
                  <a:lnTo>
                    <a:pt x="24316" y="51587"/>
                  </a:lnTo>
                  <a:lnTo>
                    <a:pt x="24135" y="51467"/>
                  </a:lnTo>
                  <a:lnTo>
                    <a:pt x="23893" y="51346"/>
                  </a:lnTo>
                  <a:lnTo>
                    <a:pt x="23712" y="51286"/>
                  </a:lnTo>
                  <a:close/>
                  <a:moveTo>
                    <a:pt x="29022" y="51286"/>
                  </a:moveTo>
                  <a:lnTo>
                    <a:pt x="28841" y="51346"/>
                  </a:lnTo>
                  <a:lnTo>
                    <a:pt x="28599" y="51467"/>
                  </a:lnTo>
                  <a:lnTo>
                    <a:pt x="28418" y="51587"/>
                  </a:lnTo>
                  <a:lnTo>
                    <a:pt x="28298" y="51768"/>
                  </a:lnTo>
                  <a:lnTo>
                    <a:pt x="28177" y="52010"/>
                  </a:lnTo>
                  <a:lnTo>
                    <a:pt x="28117" y="52191"/>
                  </a:lnTo>
                  <a:lnTo>
                    <a:pt x="28117" y="52432"/>
                  </a:lnTo>
                  <a:lnTo>
                    <a:pt x="28117" y="52673"/>
                  </a:lnTo>
                  <a:lnTo>
                    <a:pt x="28177" y="52854"/>
                  </a:lnTo>
                  <a:lnTo>
                    <a:pt x="28298" y="53096"/>
                  </a:lnTo>
                  <a:lnTo>
                    <a:pt x="28418" y="53277"/>
                  </a:lnTo>
                  <a:lnTo>
                    <a:pt x="28599" y="53397"/>
                  </a:lnTo>
                  <a:lnTo>
                    <a:pt x="28841" y="53518"/>
                  </a:lnTo>
                  <a:lnTo>
                    <a:pt x="29022" y="53578"/>
                  </a:lnTo>
                  <a:lnTo>
                    <a:pt x="29505" y="53578"/>
                  </a:lnTo>
                  <a:lnTo>
                    <a:pt x="29686" y="53518"/>
                  </a:lnTo>
                  <a:lnTo>
                    <a:pt x="29927" y="53397"/>
                  </a:lnTo>
                  <a:lnTo>
                    <a:pt x="30108" y="53277"/>
                  </a:lnTo>
                  <a:lnTo>
                    <a:pt x="30229" y="53096"/>
                  </a:lnTo>
                  <a:lnTo>
                    <a:pt x="30349" y="52854"/>
                  </a:lnTo>
                  <a:lnTo>
                    <a:pt x="30410" y="52673"/>
                  </a:lnTo>
                  <a:lnTo>
                    <a:pt x="30410" y="52432"/>
                  </a:lnTo>
                  <a:lnTo>
                    <a:pt x="30410" y="52191"/>
                  </a:lnTo>
                  <a:lnTo>
                    <a:pt x="30349" y="52010"/>
                  </a:lnTo>
                  <a:lnTo>
                    <a:pt x="30229" y="51768"/>
                  </a:lnTo>
                  <a:lnTo>
                    <a:pt x="30108" y="51587"/>
                  </a:lnTo>
                  <a:lnTo>
                    <a:pt x="29927" y="51467"/>
                  </a:lnTo>
                  <a:lnTo>
                    <a:pt x="29686" y="51346"/>
                  </a:lnTo>
                  <a:lnTo>
                    <a:pt x="29505" y="51286"/>
                  </a:lnTo>
                  <a:close/>
                  <a:moveTo>
                    <a:pt x="34814" y="51286"/>
                  </a:moveTo>
                  <a:lnTo>
                    <a:pt x="34633" y="51346"/>
                  </a:lnTo>
                  <a:lnTo>
                    <a:pt x="34392" y="51467"/>
                  </a:lnTo>
                  <a:lnTo>
                    <a:pt x="34211" y="51587"/>
                  </a:lnTo>
                  <a:lnTo>
                    <a:pt x="34090" y="51768"/>
                  </a:lnTo>
                  <a:lnTo>
                    <a:pt x="33969" y="52010"/>
                  </a:lnTo>
                  <a:lnTo>
                    <a:pt x="33909" y="52191"/>
                  </a:lnTo>
                  <a:lnTo>
                    <a:pt x="33909" y="52432"/>
                  </a:lnTo>
                  <a:lnTo>
                    <a:pt x="33909" y="52673"/>
                  </a:lnTo>
                  <a:lnTo>
                    <a:pt x="33969" y="52854"/>
                  </a:lnTo>
                  <a:lnTo>
                    <a:pt x="34090" y="53096"/>
                  </a:lnTo>
                  <a:lnTo>
                    <a:pt x="34211" y="53277"/>
                  </a:lnTo>
                  <a:lnTo>
                    <a:pt x="34392" y="53397"/>
                  </a:lnTo>
                  <a:lnTo>
                    <a:pt x="34633" y="53518"/>
                  </a:lnTo>
                  <a:lnTo>
                    <a:pt x="34814" y="53578"/>
                  </a:lnTo>
                  <a:lnTo>
                    <a:pt x="35297" y="53578"/>
                  </a:lnTo>
                  <a:lnTo>
                    <a:pt x="35478" y="53518"/>
                  </a:lnTo>
                  <a:lnTo>
                    <a:pt x="35719" y="53397"/>
                  </a:lnTo>
                  <a:lnTo>
                    <a:pt x="35900" y="53277"/>
                  </a:lnTo>
                  <a:lnTo>
                    <a:pt x="36021" y="53096"/>
                  </a:lnTo>
                  <a:lnTo>
                    <a:pt x="36141" y="52854"/>
                  </a:lnTo>
                  <a:lnTo>
                    <a:pt x="36202" y="52673"/>
                  </a:lnTo>
                  <a:lnTo>
                    <a:pt x="36202" y="52432"/>
                  </a:lnTo>
                  <a:lnTo>
                    <a:pt x="36202" y="52191"/>
                  </a:lnTo>
                  <a:lnTo>
                    <a:pt x="36141" y="52010"/>
                  </a:lnTo>
                  <a:lnTo>
                    <a:pt x="36021" y="51768"/>
                  </a:lnTo>
                  <a:lnTo>
                    <a:pt x="35900" y="51587"/>
                  </a:lnTo>
                  <a:lnTo>
                    <a:pt x="35719" y="51467"/>
                  </a:lnTo>
                  <a:lnTo>
                    <a:pt x="35478" y="51346"/>
                  </a:lnTo>
                  <a:lnTo>
                    <a:pt x="35297" y="51286"/>
                  </a:lnTo>
                  <a:close/>
                  <a:moveTo>
                    <a:pt x="40606" y="51286"/>
                  </a:moveTo>
                  <a:lnTo>
                    <a:pt x="40425" y="51346"/>
                  </a:lnTo>
                  <a:lnTo>
                    <a:pt x="40184" y="51467"/>
                  </a:lnTo>
                  <a:lnTo>
                    <a:pt x="40003" y="51587"/>
                  </a:lnTo>
                  <a:lnTo>
                    <a:pt x="39882" y="51768"/>
                  </a:lnTo>
                  <a:lnTo>
                    <a:pt x="39762" y="52010"/>
                  </a:lnTo>
                  <a:lnTo>
                    <a:pt x="39701" y="52191"/>
                  </a:lnTo>
                  <a:lnTo>
                    <a:pt x="39701" y="52432"/>
                  </a:lnTo>
                  <a:lnTo>
                    <a:pt x="39701" y="52673"/>
                  </a:lnTo>
                  <a:lnTo>
                    <a:pt x="39762" y="52854"/>
                  </a:lnTo>
                  <a:lnTo>
                    <a:pt x="39882" y="53096"/>
                  </a:lnTo>
                  <a:lnTo>
                    <a:pt x="40003" y="53277"/>
                  </a:lnTo>
                  <a:lnTo>
                    <a:pt x="40184" y="53397"/>
                  </a:lnTo>
                  <a:lnTo>
                    <a:pt x="40425" y="53518"/>
                  </a:lnTo>
                  <a:lnTo>
                    <a:pt x="40606" y="53578"/>
                  </a:lnTo>
                  <a:lnTo>
                    <a:pt x="41089" y="53578"/>
                  </a:lnTo>
                  <a:lnTo>
                    <a:pt x="41270" y="53518"/>
                  </a:lnTo>
                  <a:lnTo>
                    <a:pt x="41511" y="53397"/>
                  </a:lnTo>
                  <a:lnTo>
                    <a:pt x="41692" y="53277"/>
                  </a:lnTo>
                  <a:lnTo>
                    <a:pt x="41813" y="53096"/>
                  </a:lnTo>
                  <a:lnTo>
                    <a:pt x="41934" y="52854"/>
                  </a:lnTo>
                  <a:lnTo>
                    <a:pt x="41994" y="52673"/>
                  </a:lnTo>
                  <a:lnTo>
                    <a:pt x="41994" y="52432"/>
                  </a:lnTo>
                  <a:lnTo>
                    <a:pt x="41994" y="52191"/>
                  </a:lnTo>
                  <a:lnTo>
                    <a:pt x="41934" y="52010"/>
                  </a:lnTo>
                  <a:lnTo>
                    <a:pt x="41813" y="51768"/>
                  </a:lnTo>
                  <a:lnTo>
                    <a:pt x="41692" y="51587"/>
                  </a:lnTo>
                  <a:lnTo>
                    <a:pt x="41511" y="51467"/>
                  </a:lnTo>
                  <a:lnTo>
                    <a:pt x="41270" y="51346"/>
                  </a:lnTo>
                  <a:lnTo>
                    <a:pt x="41089" y="51286"/>
                  </a:lnTo>
                  <a:close/>
                  <a:moveTo>
                    <a:pt x="46399" y="51286"/>
                  </a:moveTo>
                  <a:lnTo>
                    <a:pt x="46218" y="51346"/>
                  </a:lnTo>
                  <a:lnTo>
                    <a:pt x="45976" y="51467"/>
                  </a:lnTo>
                  <a:lnTo>
                    <a:pt x="45795" y="51587"/>
                  </a:lnTo>
                  <a:lnTo>
                    <a:pt x="45674" y="51768"/>
                  </a:lnTo>
                  <a:lnTo>
                    <a:pt x="45554" y="52010"/>
                  </a:lnTo>
                  <a:lnTo>
                    <a:pt x="45493" y="52191"/>
                  </a:lnTo>
                  <a:lnTo>
                    <a:pt x="45493" y="52432"/>
                  </a:lnTo>
                  <a:lnTo>
                    <a:pt x="45493" y="52673"/>
                  </a:lnTo>
                  <a:lnTo>
                    <a:pt x="45554" y="52854"/>
                  </a:lnTo>
                  <a:lnTo>
                    <a:pt x="45674" y="53096"/>
                  </a:lnTo>
                  <a:lnTo>
                    <a:pt x="45795" y="53277"/>
                  </a:lnTo>
                  <a:lnTo>
                    <a:pt x="45976" y="53397"/>
                  </a:lnTo>
                  <a:lnTo>
                    <a:pt x="46218" y="53518"/>
                  </a:lnTo>
                  <a:lnTo>
                    <a:pt x="46399" y="53578"/>
                  </a:lnTo>
                  <a:lnTo>
                    <a:pt x="46881" y="53578"/>
                  </a:lnTo>
                  <a:lnTo>
                    <a:pt x="47062" y="53518"/>
                  </a:lnTo>
                  <a:lnTo>
                    <a:pt x="47304" y="53397"/>
                  </a:lnTo>
                  <a:lnTo>
                    <a:pt x="47485" y="53277"/>
                  </a:lnTo>
                  <a:lnTo>
                    <a:pt x="47605" y="53096"/>
                  </a:lnTo>
                  <a:lnTo>
                    <a:pt x="47726" y="52854"/>
                  </a:lnTo>
                  <a:lnTo>
                    <a:pt x="47786" y="52673"/>
                  </a:lnTo>
                  <a:lnTo>
                    <a:pt x="47786" y="52432"/>
                  </a:lnTo>
                  <a:lnTo>
                    <a:pt x="47786" y="52191"/>
                  </a:lnTo>
                  <a:lnTo>
                    <a:pt x="47726" y="52010"/>
                  </a:lnTo>
                  <a:lnTo>
                    <a:pt x="47605" y="51768"/>
                  </a:lnTo>
                  <a:lnTo>
                    <a:pt x="47485" y="51587"/>
                  </a:lnTo>
                  <a:lnTo>
                    <a:pt x="47304" y="51467"/>
                  </a:lnTo>
                  <a:lnTo>
                    <a:pt x="47062" y="51346"/>
                  </a:lnTo>
                  <a:lnTo>
                    <a:pt x="46881" y="51286"/>
                  </a:lnTo>
                  <a:close/>
                  <a:moveTo>
                    <a:pt x="52191" y="51286"/>
                  </a:moveTo>
                  <a:lnTo>
                    <a:pt x="52010" y="51346"/>
                  </a:lnTo>
                  <a:lnTo>
                    <a:pt x="51768" y="51467"/>
                  </a:lnTo>
                  <a:lnTo>
                    <a:pt x="51587" y="51587"/>
                  </a:lnTo>
                  <a:lnTo>
                    <a:pt x="51467" y="51768"/>
                  </a:lnTo>
                  <a:lnTo>
                    <a:pt x="51346" y="52010"/>
                  </a:lnTo>
                  <a:lnTo>
                    <a:pt x="51286" y="52191"/>
                  </a:lnTo>
                  <a:lnTo>
                    <a:pt x="51286" y="52432"/>
                  </a:lnTo>
                  <a:lnTo>
                    <a:pt x="51286" y="52673"/>
                  </a:lnTo>
                  <a:lnTo>
                    <a:pt x="51346" y="52854"/>
                  </a:lnTo>
                  <a:lnTo>
                    <a:pt x="51467" y="53096"/>
                  </a:lnTo>
                  <a:lnTo>
                    <a:pt x="51587" y="53277"/>
                  </a:lnTo>
                  <a:lnTo>
                    <a:pt x="51768" y="53397"/>
                  </a:lnTo>
                  <a:lnTo>
                    <a:pt x="52010" y="53518"/>
                  </a:lnTo>
                  <a:lnTo>
                    <a:pt x="52191" y="53578"/>
                  </a:lnTo>
                  <a:lnTo>
                    <a:pt x="52673" y="53578"/>
                  </a:lnTo>
                  <a:lnTo>
                    <a:pt x="52854" y="53518"/>
                  </a:lnTo>
                  <a:lnTo>
                    <a:pt x="53096" y="53397"/>
                  </a:lnTo>
                  <a:lnTo>
                    <a:pt x="53277" y="53277"/>
                  </a:lnTo>
                  <a:lnTo>
                    <a:pt x="53397" y="53096"/>
                  </a:lnTo>
                  <a:lnTo>
                    <a:pt x="53518" y="52854"/>
                  </a:lnTo>
                  <a:lnTo>
                    <a:pt x="53578" y="52673"/>
                  </a:lnTo>
                  <a:lnTo>
                    <a:pt x="53578" y="52432"/>
                  </a:lnTo>
                  <a:lnTo>
                    <a:pt x="53578" y="52191"/>
                  </a:lnTo>
                  <a:lnTo>
                    <a:pt x="53518" y="52010"/>
                  </a:lnTo>
                  <a:lnTo>
                    <a:pt x="53397" y="51768"/>
                  </a:lnTo>
                  <a:lnTo>
                    <a:pt x="53277" y="51587"/>
                  </a:lnTo>
                  <a:lnTo>
                    <a:pt x="53096" y="51467"/>
                  </a:lnTo>
                  <a:lnTo>
                    <a:pt x="52854" y="51346"/>
                  </a:lnTo>
                  <a:lnTo>
                    <a:pt x="52673" y="51286"/>
                  </a:lnTo>
                  <a:close/>
                  <a:moveTo>
                    <a:pt x="57983" y="51286"/>
                  </a:moveTo>
                  <a:lnTo>
                    <a:pt x="57802" y="51346"/>
                  </a:lnTo>
                  <a:lnTo>
                    <a:pt x="57561" y="51467"/>
                  </a:lnTo>
                  <a:lnTo>
                    <a:pt x="57380" y="51587"/>
                  </a:lnTo>
                  <a:lnTo>
                    <a:pt x="57259" y="51768"/>
                  </a:lnTo>
                  <a:lnTo>
                    <a:pt x="57138" y="52010"/>
                  </a:lnTo>
                  <a:lnTo>
                    <a:pt x="57078" y="52191"/>
                  </a:lnTo>
                  <a:lnTo>
                    <a:pt x="57078" y="52432"/>
                  </a:lnTo>
                  <a:lnTo>
                    <a:pt x="57078" y="52673"/>
                  </a:lnTo>
                  <a:lnTo>
                    <a:pt x="57138" y="52854"/>
                  </a:lnTo>
                  <a:lnTo>
                    <a:pt x="57259" y="53096"/>
                  </a:lnTo>
                  <a:lnTo>
                    <a:pt x="57380" y="53277"/>
                  </a:lnTo>
                  <a:lnTo>
                    <a:pt x="57561" y="53397"/>
                  </a:lnTo>
                  <a:lnTo>
                    <a:pt x="57802" y="53518"/>
                  </a:lnTo>
                  <a:lnTo>
                    <a:pt x="57983" y="53578"/>
                  </a:lnTo>
                  <a:lnTo>
                    <a:pt x="58466" y="53578"/>
                  </a:lnTo>
                  <a:lnTo>
                    <a:pt x="58647" y="53518"/>
                  </a:lnTo>
                  <a:lnTo>
                    <a:pt x="58888" y="53397"/>
                  </a:lnTo>
                  <a:lnTo>
                    <a:pt x="59069" y="53277"/>
                  </a:lnTo>
                  <a:lnTo>
                    <a:pt x="59190" y="53096"/>
                  </a:lnTo>
                  <a:lnTo>
                    <a:pt x="59310" y="52854"/>
                  </a:lnTo>
                  <a:lnTo>
                    <a:pt x="59371" y="52673"/>
                  </a:lnTo>
                  <a:lnTo>
                    <a:pt x="59371" y="52432"/>
                  </a:lnTo>
                  <a:lnTo>
                    <a:pt x="59371" y="52191"/>
                  </a:lnTo>
                  <a:lnTo>
                    <a:pt x="59310" y="52010"/>
                  </a:lnTo>
                  <a:lnTo>
                    <a:pt x="59190" y="51768"/>
                  </a:lnTo>
                  <a:lnTo>
                    <a:pt x="59069" y="51587"/>
                  </a:lnTo>
                  <a:lnTo>
                    <a:pt x="58888" y="51467"/>
                  </a:lnTo>
                  <a:lnTo>
                    <a:pt x="58647" y="51346"/>
                  </a:lnTo>
                  <a:lnTo>
                    <a:pt x="58466" y="51286"/>
                  </a:lnTo>
                  <a:close/>
                  <a:moveTo>
                    <a:pt x="63775" y="51286"/>
                  </a:moveTo>
                  <a:lnTo>
                    <a:pt x="63594" y="51346"/>
                  </a:lnTo>
                  <a:lnTo>
                    <a:pt x="63353" y="51467"/>
                  </a:lnTo>
                  <a:lnTo>
                    <a:pt x="63172" y="51587"/>
                  </a:lnTo>
                  <a:lnTo>
                    <a:pt x="63051" y="51768"/>
                  </a:lnTo>
                  <a:lnTo>
                    <a:pt x="62931" y="52010"/>
                  </a:lnTo>
                  <a:lnTo>
                    <a:pt x="62870" y="52191"/>
                  </a:lnTo>
                  <a:lnTo>
                    <a:pt x="62870" y="52432"/>
                  </a:lnTo>
                  <a:lnTo>
                    <a:pt x="62870" y="52673"/>
                  </a:lnTo>
                  <a:lnTo>
                    <a:pt x="62931" y="52854"/>
                  </a:lnTo>
                  <a:lnTo>
                    <a:pt x="63051" y="53096"/>
                  </a:lnTo>
                  <a:lnTo>
                    <a:pt x="63172" y="53277"/>
                  </a:lnTo>
                  <a:lnTo>
                    <a:pt x="63353" y="53397"/>
                  </a:lnTo>
                  <a:lnTo>
                    <a:pt x="63594" y="53518"/>
                  </a:lnTo>
                  <a:lnTo>
                    <a:pt x="63775" y="53578"/>
                  </a:lnTo>
                  <a:lnTo>
                    <a:pt x="64258" y="53578"/>
                  </a:lnTo>
                  <a:lnTo>
                    <a:pt x="64439" y="53518"/>
                  </a:lnTo>
                  <a:lnTo>
                    <a:pt x="64680" y="53397"/>
                  </a:lnTo>
                  <a:lnTo>
                    <a:pt x="64861" y="53277"/>
                  </a:lnTo>
                  <a:lnTo>
                    <a:pt x="64982" y="53096"/>
                  </a:lnTo>
                  <a:lnTo>
                    <a:pt x="65103" y="52854"/>
                  </a:lnTo>
                  <a:lnTo>
                    <a:pt x="65163" y="52673"/>
                  </a:lnTo>
                  <a:lnTo>
                    <a:pt x="65163" y="52432"/>
                  </a:lnTo>
                  <a:lnTo>
                    <a:pt x="65163" y="52191"/>
                  </a:lnTo>
                  <a:lnTo>
                    <a:pt x="65103" y="52010"/>
                  </a:lnTo>
                  <a:lnTo>
                    <a:pt x="64982" y="51768"/>
                  </a:lnTo>
                  <a:lnTo>
                    <a:pt x="64861" y="51587"/>
                  </a:lnTo>
                  <a:lnTo>
                    <a:pt x="64680" y="51467"/>
                  </a:lnTo>
                  <a:lnTo>
                    <a:pt x="64439" y="51346"/>
                  </a:lnTo>
                  <a:lnTo>
                    <a:pt x="64258" y="51286"/>
                  </a:lnTo>
                  <a:close/>
                  <a:moveTo>
                    <a:pt x="69567" y="51286"/>
                  </a:moveTo>
                  <a:lnTo>
                    <a:pt x="69386" y="51346"/>
                  </a:lnTo>
                  <a:lnTo>
                    <a:pt x="69145" y="51467"/>
                  </a:lnTo>
                  <a:lnTo>
                    <a:pt x="68964" y="51587"/>
                  </a:lnTo>
                  <a:lnTo>
                    <a:pt x="68843" y="51768"/>
                  </a:lnTo>
                  <a:lnTo>
                    <a:pt x="68723" y="52010"/>
                  </a:lnTo>
                  <a:lnTo>
                    <a:pt x="68662" y="52191"/>
                  </a:lnTo>
                  <a:lnTo>
                    <a:pt x="68662" y="52432"/>
                  </a:lnTo>
                  <a:lnTo>
                    <a:pt x="68662" y="52673"/>
                  </a:lnTo>
                  <a:lnTo>
                    <a:pt x="68723" y="52854"/>
                  </a:lnTo>
                  <a:lnTo>
                    <a:pt x="68843" y="53096"/>
                  </a:lnTo>
                  <a:lnTo>
                    <a:pt x="68964" y="53277"/>
                  </a:lnTo>
                  <a:lnTo>
                    <a:pt x="69145" y="53397"/>
                  </a:lnTo>
                  <a:lnTo>
                    <a:pt x="69386" y="53518"/>
                  </a:lnTo>
                  <a:lnTo>
                    <a:pt x="69567" y="53578"/>
                  </a:lnTo>
                  <a:lnTo>
                    <a:pt x="70050" y="53578"/>
                  </a:lnTo>
                  <a:lnTo>
                    <a:pt x="70231" y="53518"/>
                  </a:lnTo>
                  <a:lnTo>
                    <a:pt x="70472" y="53397"/>
                  </a:lnTo>
                  <a:lnTo>
                    <a:pt x="70653" y="53277"/>
                  </a:lnTo>
                  <a:lnTo>
                    <a:pt x="70774" y="53096"/>
                  </a:lnTo>
                  <a:lnTo>
                    <a:pt x="70895" y="52854"/>
                  </a:lnTo>
                  <a:lnTo>
                    <a:pt x="70955" y="52673"/>
                  </a:lnTo>
                  <a:lnTo>
                    <a:pt x="70955" y="52432"/>
                  </a:lnTo>
                  <a:lnTo>
                    <a:pt x="70955" y="52191"/>
                  </a:lnTo>
                  <a:lnTo>
                    <a:pt x="70895" y="52010"/>
                  </a:lnTo>
                  <a:lnTo>
                    <a:pt x="70774" y="51768"/>
                  </a:lnTo>
                  <a:lnTo>
                    <a:pt x="70653" y="51587"/>
                  </a:lnTo>
                  <a:lnTo>
                    <a:pt x="70472" y="51467"/>
                  </a:lnTo>
                  <a:lnTo>
                    <a:pt x="70231" y="51346"/>
                  </a:lnTo>
                  <a:lnTo>
                    <a:pt x="70050" y="51286"/>
                  </a:lnTo>
                  <a:close/>
                  <a:moveTo>
                    <a:pt x="3620" y="54242"/>
                  </a:moveTo>
                  <a:lnTo>
                    <a:pt x="4284" y="55630"/>
                  </a:lnTo>
                  <a:lnTo>
                    <a:pt x="4345" y="55328"/>
                  </a:lnTo>
                  <a:lnTo>
                    <a:pt x="4284" y="54966"/>
                  </a:lnTo>
                  <a:lnTo>
                    <a:pt x="4164" y="54664"/>
                  </a:lnTo>
                  <a:lnTo>
                    <a:pt x="3922" y="54423"/>
                  </a:lnTo>
                  <a:lnTo>
                    <a:pt x="3620" y="54242"/>
                  </a:lnTo>
                  <a:close/>
                  <a:moveTo>
                    <a:pt x="72283" y="54242"/>
                  </a:moveTo>
                  <a:lnTo>
                    <a:pt x="71981" y="54423"/>
                  </a:lnTo>
                  <a:lnTo>
                    <a:pt x="71740" y="54664"/>
                  </a:lnTo>
                  <a:lnTo>
                    <a:pt x="71619" y="54966"/>
                  </a:lnTo>
                  <a:lnTo>
                    <a:pt x="71559" y="55328"/>
                  </a:lnTo>
                  <a:lnTo>
                    <a:pt x="71619" y="55630"/>
                  </a:lnTo>
                  <a:lnTo>
                    <a:pt x="72283" y="54242"/>
                  </a:lnTo>
                  <a:close/>
                  <a:moveTo>
                    <a:pt x="8749" y="54182"/>
                  </a:moveTo>
                  <a:lnTo>
                    <a:pt x="8568" y="54242"/>
                  </a:lnTo>
                  <a:lnTo>
                    <a:pt x="8327" y="54363"/>
                  </a:lnTo>
                  <a:lnTo>
                    <a:pt x="8146" y="54483"/>
                  </a:lnTo>
                  <a:lnTo>
                    <a:pt x="8025" y="54664"/>
                  </a:lnTo>
                  <a:lnTo>
                    <a:pt x="7904" y="54906"/>
                  </a:lnTo>
                  <a:lnTo>
                    <a:pt x="7844" y="55087"/>
                  </a:lnTo>
                  <a:lnTo>
                    <a:pt x="7844" y="55328"/>
                  </a:lnTo>
                  <a:lnTo>
                    <a:pt x="7844" y="55569"/>
                  </a:lnTo>
                  <a:lnTo>
                    <a:pt x="7904" y="55750"/>
                  </a:lnTo>
                  <a:lnTo>
                    <a:pt x="8025" y="55992"/>
                  </a:lnTo>
                  <a:lnTo>
                    <a:pt x="8146" y="56173"/>
                  </a:lnTo>
                  <a:lnTo>
                    <a:pt x="8327" y="56293"/>
                  </a:lnTo>
                  <a:lnTo>
                    <a:pt x="8568" y="56414"/>
                  </a:lnTo>
                  <a:lnTo>
                    <a:pt x="8749" y="56474"/>
                  </a:lnTo>
                  <a:lnTo>
                    <a:pt x="9232" y="56474"/>
                  </a:lnTo>
                  <a:lnTo>
                    <a:pt x="9413" y="56414"/>
                  </a:lnTo>
                  <a:lnTo>
                    <a:pt x="9654" y="56293"/>
                  </a:lnTo>
                  <a:lnTo>
                    <a:pt x="9835" y="56173"/>
                  </a:lnTo>
                  <a:lnTo>
                    <a:pt x="9956" y="55992"/>
                  </a:lnTo>
                  <a:lnTo>
                    <a:pt x="10076" y="55750"/>
                  </a:lnTo>
                  <a:lnTo>
                    <a:pt x="10137" y="55569"/>
                  </a:lnTo>
                  <a:lnTo>
                    <a:pt x="10137" y="55328"/>
                  </a:lnTo>
                  <a:lnTo>
                    <a:pt x="10137" y="55087"/>
                  </a:lnTo>
                  <a:lnTo>
                    <a:pt x="10076" y="54906"/>
                  </a:lnTo>
                  <a:lnTo>
                    <a:pt x="9956" y="54664"/>
                  </a:lnTo>
                  <a:lnTo>
                    <a:pt x="9835" y="54483"/>
                  </a:lnTo>
                  <a:lnTo>
                    <a:pt x="9654" y="54363"/>
                  </a:lnTo>
                  <a:lnTo>
                    <a:pt x="9413" y="54242"/>
                  </a:lnTo>
                  <a:lnTo>
                    <a:pt x="9232" y="54182"/>
                  </a:lnTo>
                  <a:close/>
                  <a:moveTo>
                    <a:pt x="14541" y="54182"/>
                  </a:moveTo>
                  <a:lnTo>
                    <a:pt x="14360" y="54242"/>
                  </a:lnTo>
                  <a:lnTo>
                    <a:pt x="14119" y="54363"/>
                  </a:lnTo>
                  <a:lnTo>
                    <a:pt x="13938" y="54483"/>
                  </a:lnTo>
                  <a:lnTo>
                    <a:pt x="13817" y="54664"/>
                  </a:lnTo>
                  <a:lnTo>
                    <a:pt x="13697" y="54906"/>
                  </a:lnTo>
                  <a:lnTo>
                    <a:pt x="13636" y="55087"/>
                  </a:lnTo>
                  <a:lnTo>
                    <a:pt x="13636" y="55328"/>
                  </a:lnTo>
                  <a:lnTo>
                    <a:pt x="13636" y="55569"/>
                  </a:lnTo>
                  <a:lnTo>
                    <a:pt x="13697" y="55750"/>
                  </a:lnTo>
                  <a:lnTo>
                    <a:pt x="13817" y="55992"/>
                  </a:lnTo>
                  <a:lnTo>
                    <a:pt x="13938" y="56173"/>
                  </a:lnTo>
                  <a:lnTo>
                    <a:pt x="14119" y="56293"/>
                  </a:lnTo>
                  <a:lnTo>
                    <a:pt x="14360" y="56414"/>
                  </a:lnTo>
                  <a:lnTo>
                    <a:pt x="14541" y="56474"/>
                  </a:lnTo>
                  <a:lnTo>
                    <a:pt x="15024" y="56474"/>
                  </a:lnTo>
                  <a:lnTo>
                    <a:pt x="15205" y="56414"/>
                  </a:lnTo>
                  <a:lnTo>
                    <a:pt x="15446" y="56293"/>
                  </a:lnTo>
                  <a:lnTo>
                    <a:pt x="15627" y="56173"/>
                  </a:lnTo>
                  <a:lnTo>
                    <a:pt x="15748" y="55992"/>
                  </a:lnTo>
                  <a:lnTo>
                    <a:pt x="15869" y="55750"/>
                  </a:lnTo>
                  <a:lnTo>
                    <a:pt x="15929" y="55569"/>
                  </a:lnTo>
                  <a:lnTo>
                    <a:pt x="15929" y="55328"/>
                  </a:lnTo>
                  <a:lnTo>
                    <a:pt x="15929" y="55087"/>
                  </a:lnTo>
                  <a:lnTo>
                    <a:pt x="15869" y="54906"/>
                  </a:lnTo>
                  <a:lnTo>
                    <a:pt x="15748" y="54664"/>
                  </a:lnTo>
                  <a:lnTo>
                    <a:pt x="15627" y="54483"/>
                  </a:lnTo>
                  <a:lnTo>
                    <a:pt x="15446" y="54363"/>
                  </a:lnTo>
                  <a:lnTo>
                    <a:pt x="15205" y="54242"/>
                  </a:lnTo>
                  <a:lnTo>
                    <a:pt x="15024" y="54182"/>
                  </a:lnTo>
                  <a:close/>
                  <a:moveTo>
                    <a:pt x="20333" y="54182"/>
                  </a:moveTo>
                  <a:lnTo>
                    <a:pt x="20152" y="54242"/>
                  </a:lnTo>
                  <a:lnTo>
                    <a:pt x="19911" y="54363"/>
                  </a:lnTo>
                  <a:lnTo>
                    <a:pt x="19730" y="54483"/>
                  </a:lnTo>
                  <a:lnTo>
                    <a:pt x="19609" y="54664"/>
                  </a:lnTo>
                  <a:lnTo>
                    <a:pt x="19489" y="54906"/>
                  </a:lnTo>
                  <a:lnTo>
                    <a:pt x="19428" y="55087"/>
                  </a:lnTo>
                  <a:lnTo>
                    <a:pt x="19428" y="55328"/>
                  </a:lnTo>
                  <a:lnTo>
                    <a:pt x="19428" y="55569"/>
                  </a:lnTo>
                  <a:lnTo>
                    <a:pt x="19489" y="55750"/>
                  </a:lnTo>
                  <a:lnTo>
                    <a:pt x="19609" y="55992"/>
                  </a:lnTo>
                  <a:lnTo>
                    <a:pt x="19730" y="56173"/>
                  </a:lnTo>
                  <a:lnTo>
                    <a:pt x="19911" y="56293"/>
                  </a:lnTo>
                  <a:lnTo>
                    <a:pt x="20152" y="56414"/>
                  </a:lnTo>
                  <a:lnTo>
                    <a:pt x="20333" y="56474"/>
                  </a:lnTo>
                  <a:lnTo>
                    <a:pt x="20816" y="56474"/>
                  </a:lnTo>
                  <a:lnTo>
                    <a:pt x="20997" y="56414"/>
                  </a:lnTo>
                  <a:lnTo>
                    <a:pt x="21239" y="56293"/>
                  </a:lnTo>
                  <a:lnTo>
                    <a:pt x="21420" y="56173"/>
                  </a:lnTo>
                  <a:lnTo>
                    <a:pt x="21540" y="55992"/>
                  </a:lnTo>
                  <a:lnTo>
                    <a:pt x="21661" y="55750"/>
                  </a:lnTo>
                  <a:lnTo>
                    <a:pt x="21721" y="55569"/>
                  </a:lnTo>
                  <a:lnTo>
                    <a:pt x="21721" y="55328"/>
                  </a:lnTo>
                  <a:lnTo>
                    <a:pt x="21721" y="55087"/>
                  </a:lnTo>
                  <a:lnTo>
                    <a:pt x="21661" y="54906"/>
                  </a:lnTo>
                  <a:lnTo>
                    <a:pt x="21540" y="54664"/>
                  </a:lnTo>
                  <a:lnTo>
                    <a:pt x="21420" y="54483"/>
                  </a:lnTo>
                  <a:lnTo>
                    <a:pt x="21239" y="54363"/>
                  </a:lnTo>
                  <a:lnTo>
                    <a:pt x="20997" y="54242"/>
                  </a:lnTo>
                  <a:lnTo>
                    <a:pt x="20816" y="54182"/>
                  </a:lnTo>
                  <a:close/>
                  <a:moveTo>
                    <a:pt x="26126" y="54182"/>
                  </a:moveTo>
                  <a:lnTo>
                    <a:pt x="25945" y="54242"/>
                  </a:lnTo>
                  <a:lnTo>
                    <a:pt x="25703" y="54363"/>
                  </a:lnTo>
                  <a:lnTo>
                    <a:pt x="25522" y="54483"/>
                  </a:lnTo>
                  <a:lnTo>
                    <a:pt x="25402" y="54664"/>
                  </a:lnTo>
                  <a:lnTo>
                    <a:pt x="25281" y="54906"/>
                  </a:lnTo>
                  <a:lnTo>
                    <a:pt x="25221" y="55087"/>
                  </a:lnTo>
                  <a:lnTo>
                    <a:pt x="25221" y="55328"/>
                  </a:lnTo>
                  <a:lnTo>
                    <a:pt x="25221" y="55569"/>
                  </a:lnTo>
                  <a:lnTo>
                    <a:pt x="25281" y="55750"/>
                  </a:lnTo>
                  <a:lnTo>
                    <a:pt x="25402" y="55992"/>
                  </a:lnTo>
                  <a:lnTo>
                    <a:pt x="25522" y="56173"/>
                  </a:lnTo>
                  <a:lnTo>
                    <a:pt x="25703" y="56293"/>
                  </a:lnTo>
                  <a:lnTo>
                    <a:pt x="25945" y="56414"/>
                  </a:lnTo>
                  <a:lnTo>
                    <a:pt x="26126" y="56474"/>
                  </a:lnTo>
                  <a:lnTo>
                    <a:pt x="26608" y="56474"/>
                  </a:lnTo>
                  <a:lnTo>
                    <a:pt x="26789" y="56414"/>
                  </a:lnTo>
                  <a:lnTo>
                    <a:pt x="27031" y="56293"/>
                  </a:lnTo>
                  <a:lnTo>
                    <a:pt x="27212" y="56173"/>
                  </a:lnTo>
                  <a:lnTo>
                    <a:pt x="27332" y="55992"/>
                  </a:lnTo>
                  <a:lnTo>
                    <a:pt x="27453" y="55750"/>
                  </a:lnTo>
                  <a:lnTo>
                    <a:pt x="27513" y="55569"/>
                  </a:lnTo>
                  <a:lnTo>
                    <a:pt x="27513" y="55328"/>
                  </a:lnTo>
                  <a:lnTo>
                    <a:pt x="27513" y="55087"/>
                  </a:lnTo>
                  <a:lnTo>
                    <a:pt x="27453" y="54906"/>
                  </a:lnTo>
                  <a:lnTo>
                    <a:pt x="27332" y="54664"/>
                  </a:lnTo>
                  <a:lnTo>
                    <a:pt x="27212" y="54483"/>
                  </a:lnTo>
                  <a:lnTo>
                    <a:pt x="27031" y="54363"/>
                  </a:lnTo>
                  <a:lnTo>
                    <a:pt x="26789" y="54242"/>
                  </a:lnTo>
                  <a:lnTo>
                    <a:pt x="26608" y="54182"/>
                  </a:lnTo>
                  <a:close/>
                  <a:moveTo>
                    <a:pt x="31918" y="54182"/>
                  </a:moveTo>
                  <a:lnTo>
                    <a:pt x="31737" y="54242"/>
                  </a:lnTo>
                  <a:lnTo>
                    <a:pt x="31496" y="54363"/>
                  </a:lnTo>
                  <a:lnTo>
                    <a:pt x="31315" y="54483"/>
                  </a:lnTo>
                  <a:lnTo>
                    <a:pt x="31194" y="54664"/>
                  </a:lnTo>
                  <a:lnTo>
                    <a:pt x="31073" y="54906"/>
                  </a:lnTo>
                  <a:lnTo>
                    <a:pt x="31013" y="55087"/>
                  </a:lnTo>
                  <a:lnTo>
                    <a:pt x="31013" y="55328"/>
                  </a:lnTo>
                  <a:lnTo>
                    <a:pt x="31013" y="55569"/>
                  </a:lnTo>
                  <a:lnTo>
                    <a:pt x="31073" y="55750"/>
                  </a:lnTo>
                  <a:lnTo>
                    <a:pt x="31194" y="55992"/>
                  </a:lnTo>
                  <a:lnTo>
                    <a:pt x="31315" y="56173"/>
                  </a:lnTo>
                  <a:lnTo>
                    <a:pt x="31496" y="56293"/>
                  </a:lnTo>
                  <a:lnTo>
                    <a:pt x="31737" y="56414"/>
                  </a:lnTo>
                  <a:lnTo>
                    <a:pt x="31918" y="56474"/>
                  </a:lnTo>
                  <a:lnTo>
                    <a:pt x="32401" y="56474"/>
                  </a:lnTo>
                  <a:lnTo>
                    <a:pt x="32582" y="56414"/>
                  </a:lnTo>
                  <a:lnTo>
                    <a:pt x="32823" y="56293"/>
                  </a:lnTo>
                  <a:lnTo>
                    <a:pt x="33004" y="56173"/>
                  </a:lnTo>
                  <a:lnTo>
                    <a:pt x="33125" y="55992"/>
                  </a:lnTo>
                  <a:lnTo>
                    <a:pt x="33245" y="55750"/>
                  </a:lnTo>
                  <a:lnTo>
                    <a:pt x="33306" y="55569"/>
                  </a:lnTo>
                  <a:lnTo>
                    <a:pt x="33306" y="55328"/>
                  </a:lnTo>
                  <a:lnTo>
                    <a:pt x="33306" y="55087"/>
                  </a:lnTo>
                  <a:lnTo>
                    <a:pt x="33245" y="54906"/>
                  </a:lnTo>
                  <a:lnTo>
                    <a:pt x="33125" y="54664"/>
                  </a:lnTo>
                  <a:lnTo>
                    <a:pt x="33004" y="54483"/>
                  </a:lnTo>
                  <a:lnTo>
                    <a:pt x="32823" y="54363"/>
                  </a:lnTo>
                  <a:lnTo>
                    <a:pt x="32582" y="54242"/>
                  </a:lnTo>
                  <a:lnTo>
                    <a:pt x="32401" y="54182"/>
                  </a:lnTo>
                  <a:close/>
                  <a:moveTo>
                    <a:pt x="37710" y="54182"/>
                  </a:moveTo>
                  <a:lnTo>
                    <a:pt x="37529" y="54242"/>
                  </a:lnTo>
                  <a:lnTo>
                    <a:pt x="37288" y="54363"/>
                  </a:lnTo>
                  <a:lnTo>
                    <a:pt x="37107" y="54483"/>
                  </a:lnTo>
                  <a:lnTo>
                    <a:pt x="36986" y="54664"/>
                  </a:lnTo>
                  <a:lnTo>
                    <a:pt x="36865" y="54906"/>
                  </a:lnTo>
                  <a:lnTo>
                    <a:pt x="36805" y="55087"/>
                  </a:lnTo>
                  <a:lnTo>
                    <a:pt x="36805" y="55328"/>
                  </a:lnTo>
                  <a:lnTo>
                    <a:pt x="36805" y="55569"/>
                  </a:lnTo>
                  <a:lnTo>
                    <a:pt x="36865" y="55750"/>
                  </a:lnTo>
                  <a:lnTo>
                    <a:pt x="36986" y="55992"/>
                  </a:lnTo>
                  <a:lnTo>
                    <a:pt x="37107" y="56173"/>
                  </a:lnTo>
                  <a:lnTo>
                    <a:pt x="37288" y="56293"/>
                  </a:lnTo>
                  <a:lnTo>
                    <a:pt x="37529" y="56414"/>
                  </a:lnTo>
                  <a:lnTo>
                    <a:pt x="37710" y="56474"/>
                  </a:lnTo>
                  <a:lnTo>
                    <a:pt x="38193" y="56474"/>
                  </a:lnTo>
                  <a:lnTo>
                    <a:pt x="38374" y="56414"/>
                  </a:lnTo>
                  <a:lnTo>
                    <a:pt x="38615" y="56293"/>
                  </a:lnTo>
                  <a:lnTo>
                    <a:pt x="38796" y="56173"/>
                  </a:lnTo>
                  <a:lnTo>
                    <a:pt x="38917" y="55992"/>
                  </a:lnTo>
                  <a:lnTo>
                    <a:pt x="39038" y="55750"/>
                  </a:lnTo>
                  <a:lnTo>
                    <a:pt x="39098" y="55569"/>
                  </a:lnTo>
                  <a:lnTo>
                    <a:pt x="39098" y="55328"/>
                  </a:lnTo>
                  <a:lnTo>
                    <a:pt x="39098" y="55087"/>
                  </a:lnTo>
                  <a:lnTo>
                    <a:pt x="39038" y="54906"/>
                  </a:lnTo>
                  <a:lnTo>
                    <a:pt x="38917" y="54664"/>
                  </a:lnTo>
                  <a:lnTo>
                    <a:pt x="38796" y="54483"/>
                  </a:lnTo>
                  <a:lnTo>
                    <a:pt x="38615" y="54363"/>
                  </a:lnTo>
                  <a:lnTo>
                    <a:pt x="38374" y="54242"/>
                  </a:lnTo>
                  <a:lnTo>
                    <a:pt x="38193" y="54182"/>
                  </a:lnTo>
                  <a:close/>
                  <a:moveTo>
                    <a:pt x="43502" y="54182"/>
                  </a:moveTo>
                  <a:lnTo>
                    <a:pt x="43321" y="54242"/>
                  </a:lnTo>
                  <a:lnTo>
                    <a:pt x="43080" y="54363"/>
                  </a:lnTo>
                  <a:lnTo>
                    <a:pt x="42899" y="54483"/>
                  </a:lnTo>
                  <a:lnTo>
                    <a:pt x="42778" y="54664"/>
                  </a:lnTo>
                  <a:lnTo>
                    <a:pt x="42658" y="54906"/>
                  </a:lnTo>
                  <a:lnTo>
                    <a:pt x="42597" y="55087"/>
                  </a:lnTo>
                  <a:lnTo>
                    <a:pt x="42597" y="55328"/>
                  </a:lnTo>
                  <a:lnTo>
                    <a:pt x="42597" y="55569"/>
                  </a:lnTo>
                  <a:lnTo>
                    <a:pt x="42658" y="55750"/>
                  </a:lnTo>
                  <a:lnTo>
                    <a:pt x="42778" y="55992"/>
                  </a:lnTo>
                  <a:lnTo>
                    <a:pt x="42899" y="56173"/>
                  </a:lnTo>
                  <a:lnTo>
                    <a:pt x="43080" y="56293"/>
                  </a:lnTo>
                  <a:lnTo>
                    <a:pt x="43321" y="56414"/>
                  </a:lnTo>
                  <a:lnTo>
                    <a:pt x="43502" y="56474"/>
                  </a:lnTo>
                  <a:lnTo>
                    <a:pt x="43985" y="56474"/>
                  </a:lnTo>
                  <a:lnTo>
                    <a:pt x="44166" y="56414"/>
                  </a:lnTo>
                  <a:lnTo>
                    <a:pt x="44407" y="56293"/>
                  </a:lnTo>
                  <a:lnTo>
                    <a:pt x="44588" y="56173"/>
                  </a:lnTo>
                  <a:lnTo>
                    <a:pt x="44709" y="55992"/>
                  </a:lnTo>
                  <a:lnTo>
                    <a:pt x="44830" y="55750"/>
                  </a:lnTo>
                  <a:lnTo>
                    <a:pt x="44890" y="55569"/>
                  </a:lnTo>
                  <a:lnTo>
                    <a:pt x="44890" y="55328"/>
                  </a:lnTo>
                  <a:lnTo>
                    <a:pt x="44890" y="55087"/>
                  </a:lnTo>
                  <a:lnTo>
                    <a:pt x="44830" y="54906"/>
                  </a:lnTo>
                  <a:lnTo>
                    <a:pt x="44709" y="54664"/>
                  </a:lnTo>
                  <a:lnTo>
                    <a:pt x="44588" y="54483"/>
                  </a:lnTo>
                  <a:lnTo>
                    <a:pt x="44407" y="54363"/>
                  </a:lnTo>
                  <a:lnTo>
                    <a:pt x="44166" y="54242"/>
                  </a:lnTo>
                  <a:lnTo>
                    <a:pt x="43985" y="54182"/>
                  </a:lnTo>
                  <a:close/>
                  <a:moveTo>
                    <a:pt x="49295" y="54182"/>
                  </a:moveTo>
                  <a:lnTo>
                    <a:pt x="49114" y="54242"/>
                  </a:lnTo>
                  <a:lnTo>
                    <a:pt x="48872" y="54363"/>
                  </a:lnTo>
                  <a:lnTo>
                    <a:pt x="48691" y="54483"/>
                  </a:lnTo>
                  <a:lnTo>
                    <a:pt x="48571" y="54664"/>
                  </a:lnTo>
                  <a:lnTo>
                    <a:pt x="48450" y="54906"/>
                  </a:lnTo>
                  <a:lnTo>
                    <a:pt x="48390" y="55087"/>
                  </a:lnTo>
                  <a:lnTo>
                    <a:pt x="48390" y="55328"/>
                  </a:lnTo>
                  <a:lnTo>
                    <a:pt x="48390" y="55569"/>
                  </a:lnTo>
                  <a:lnTo>
                    <a:pt x="48450" y="55750"/>
                  </a:lnTo>
                  <a:lnTo>
                    <a:pt x="48571" y="55992"/>
                  </a:lnTo>
                  <a:lnTo>
                    <a:pt x="48691" y="56173"/>
                  </a:lnTo>
                  <a:lnTo>
                    <a:pt x="48872" y="56293"/>
                  </a:lnTo>
                  <a:lnTo>
                    <a:pt x="49114" y="56414"/>
                  </a:lnTo>
                  <a:lnTo>
                    <a:pt x="49295" y="56474"/>
                  </a:lnTo>
                  <a:lnTo>
                    <a:pt x="49777" y="56474"/>
                  </a:lnTo>
                  <a:lnTo>
                    <a:pt x="49958" y="56414"/>
                  </a:lnTo>
                  <a:lnTo>
                    <a:pt x="50200" y="56293"/>
                  </a:lnTo>
                  <a:lnTo>
                    <a:pt x="50381" y="56173"/>
                  </a:lnTo>
                  <a:lnTo>
                    <a:pt x="50501" y="55992"/>
                  </a:lnTo>
                  <a:lnTo>
                    <a:pt x="50622" y="55750"/>
                  </a:lnTo>
                  <a:lnTo>
                    <a:pt x="50682" y="55569"/>
                  </a:lnTo>
                  <a:lnTo>
                    <a:pt x="50682" y="55328"/>
                  </a:lnTo>
                  <a:lnTo>
                    <a:pt x="50682" y="55087"/>
                  </a:lnTo>
                  <a:lnTo>
                    <a:pt x="50622" y="54906"/>
                  </a:lnTo>
                  <a:lnTo>
                    <a:pt x="50501" y="54664"/>
                  </a:lnTo>
                  <a:lnTo>
                    <a:pt x="50381" y="54483"/>
                  </a:lnTo>
                  <a:lnTo>
                    <a:pt x="50200" y="54363"/>
                  </a:lnTo>
                  <a:lnTo>
                    <a:pt x="49958" y="54242"/>
                  </a:lnTo>
                  <a:lnTo>
                    <a:pt x="49777" y="54182"/>
                  </a:lnTo>
                  <a:close/>
                  <a:moveTo>
                    <a:pt x="55087" y="54182"/>
                  </a:moveTo>
                  <a:lnTo>
                    <a:pt x="54906" y="54242"/>
                  </a:lnTo>
                  <a:lnTo>
                    <a:pt x="54665" y="54363"/>
                  </a:lnTo>
                  <a:lnTo>
                    <a:pt x="54483" y="54483"/>
                  </a:lnTo>
                  <a:lnTo>
                    <a:pt x="54363" y="54664"/>
                  </a:lnTo>
                  <a:lnTo>
                    <a:pt x="54242" y="54906"/>
                  </a:lnTo>
                  <a:lnTo>
                    <a:pt x="54182" y="55087"/>
                  </a:lnTo>
                  <a:lnTo>
                    <a:pt x="54182" y="55328"/>
                  </a:lnTo>
                  <a:lnTo>
                    <a:pt x="54182" y="55569"/>
                  </a:lnTo>
                  <a:lnTo>
                    <a:pt x="54242" y="55750"/>
                  </a:lnTo>
                  <a:lnTo>
                    <a:pt x="54363" y="55992"/>
                  </a:lnTo>
                  <a:lnTo>
                    <a:pt x="54483" y="56173"/>
                  </a:lnTo>
                  <a:lnTo>
                    <a:pt x="54665" y="56293"/>
                  </a:lnTo>
                  <a:lnTo>
                    <a:pt x="54906" y="56414"/>
                  </a:lnTo>
                  <a:lnTo>
                    <a:pt x="55087" y="56474"/>
                  </a:lnTo>
                  <a:lnTo>
                    <a:pt x="55570" y="56474"/>
                  </a:lnTo>
                  <a:lnTo>
                    <a:pt x="55751" y="56414"/>
                  </a:lnTo>
                  <a:lnTo>
                    <a:pt x="55992" y="56293"/>
                  </a:lnTo>
                  <a:lnTo>
                    <a:pt x="56173" y="56173"/>
                  </a:lnTo>
                  <a:lnTo>
                    <a:pt x="56294" y="55992"/>
                  </a:lnTo>
                  <a:lnTo>
                    <a:pt x="56414" y="55750"/>
                  </a:lnTo>
                  <a:lnTo>
                    <a:pt x="56475" y="55569"/>
                  </a:lnTo>
                  <a:lnTo>
                    <a:pt x="56475" y="55328"/>
                  </a:lnTo>
                  <a:lnTo>
                    <a:pt x="56475" y="55087"/>
                  </a:lnTo>
                  <a:lnTo>
                    <a:pt x="56414" y="54906"/>
                  </a:lnTo>
                  <a:lnTo>
                    <a:pt x="56294" y="54664"/>
                  </a:lnTo>
                  <a:lnTo>
                    <a:pt x="56173" y="54483"/>
                  </a:lnTo>
                  <a:lnTo>
                    <a:pt x="55992" y="54363"/>
                  </a:lnTo>
                  <a:lnTo>
                    <a:pt x="55751" y="54242"/>
                  </a:lnTo>
                  <a:lnTo>
                    <a:pt x="55570" y="54182"/>
                  </a:lnTo>
                  <a:close/>
                  <a:moveTo>
                    <a:pt x="60879" y="54182"/>
                  </a:moveTo>
                  <a:lnTo>
                    <a:pt x="60698" y="54242"/>
                  </a:lnTo>
                  <a:lnTo>
                    <a:pt x="60457" y="54363"/>
                  </a:lnTo>
                  <a:lnTo>
                    <a:pt x="60276" y="54483"/>
                  </a:lnTo>
                  <a:lnTo>
                    <a:pt x="60155" y="54664"/>
                  </a:lnTo>
                  <a:lnTo>
                    <a:pt x="60034" y="54906"/>
                  </a:lnTo>
                  <a:lnTo>
                    <a:pt x="59974" y="55087"/>
                  </a:lnTo>
                  <a:lnTo>
                    <a:pt x="59974" y="55328"/>
                  </a:lnTo>
                  <a:lnTo>
                    <a:pt x="59974" y="55569"/>
                  </a:lnTo>
                  <a:lnTo>
                    <a:pt x="60034" y="55750"/>
                  </a:lnTo>
                  <a:lnTo>
                    <a:pt x="60155" y="55992"/>
                  </a:lnTo>
                  <a:lnTo>
                    <a:pt x="60276" y="56173"/>
                  </a:lnTo>
                  <a:lnTo>
                    <a:pt x="60457" y="56293"/>
                  </a:lnTo>
                  <a:lnTo>
                    <a:pt x="60698" y="56414"/>
                  </a:lnTo>
                  <a:lnTo>
                    <a:pt x="60879" y="56474"/>
                  </a:lnTo>
                  <a:lnTo>
                    <a:pt x="61362" y="56474"/>
                  </a:lnTo>
                  <a:lnTo>
                    <a:pt x="61543" y="56414"/>
                  </a:lnTo>
                  <a:lnTo>
                    <a:pt x="61784" y="56293"/>
                  </a:lnTo>
                  <a:lnTo>
                    <a:pt x="61965" y="56173"/>
                  </a:lnTo>
                  <a:lnTo>
                    <a:pt x="62086" y="55992"/>
                  </a:lnTo>
                  <a:lnTo>
                    <a:pt x="62206" y="55750"/>
                  </a:lnTo>
                  <a:lnTo>
                    <a:pt x="62267" y="55569"/>
                  </a:lnTo>
                  <a:lnTo>
                    <a:pt x="62267" y="55328"/>
                  </a:lnTo>
                  <a:lnTo>
                    <a:pt x="62267" y="55087"/>
                  </a:lnTo>
                  <a:lnTo>
                    <a:pt x="62206" y="54906"/>
                  </a:lnTo>
                  <a:lnTo>
                    <a:pt x="62086" y="54664"/>
                  </a:lnTo>
                  <a:lnTo>
                    <a:pt x="61965" y="54483"/>
                  </a:lnTo>
                  <a:lnTo>
                    <a:pt x="61784" y="54363"/>
                  </a:lnTo>
                  <a:lnTo>
                    <a:pt x="61543" y="54242"/>
                  </a:lnTo>
                  <a:lnTo>
                    <a:pt x="61362" y="54182"/>
                  </a:lnTo>
                  <a:close/>
                  <a:moveTo>
                    <a:pt x="66671" y="54182"/>
                  </a:moveTo>
                  <a:lnTo>
                    <a:pt x="66490" y="54242"/>
                  </a:lnTo>
                  <a:lnTo>
                    <a:pt x="66249" y="54363"/>
                  </a:lnTo>
                  <a:lnTo>
                    <a:pt x="66068" y="54483"/>
                  </a:lnTo>
                  <a:lnTo>
                    <a:pt x="65947" y="54664"/>
                  </a:lnTo>
                  <a:lnTo>
                    <a:pt x="65827" y="54906"/>
                  </a:lnTo>
                  <a:lnTo>
                    <a:pt x="65766" y="55087"/>
                  </a:lnTo>
                  <a:lnTo>
                    <a:pt x="65766" y="55328"/>
                  </a:lnTo>
                  <a:lnTo>
                    <a:pt x="65766" y="55569"/>
                  </a:lnTo>
                  <a:lnTo>
                    <a:pt x="65827" y="55750"/>
                  </a:lnTo>
                  <a:lnTo>
                    <a:pt x="65947" y="55992"/>
                  </a:lnTo>
                  <a:lnTo>
                    <a:pt x="66068" y="56173"/>
                  </a:lnTo>
                  <a:lnTo>
                    <a:pt x="66249" y="56293"/>
                  </a:lnTo>
                  <a:lnTo>
                    <a:pt x="66490" y="56414"/>
                  </a:lnTo>
                  <a:lnTo>
                    <a:pt x="66671" y="56474"/>
                  </a:lnTo>
                  <a:lnTo>
                    <a:pt x="67154" y="56474"/>
                  </a:lnTo>
                  <a:lnTo>
                    <a:pt x="67335" y="56414"/>
                  </a:lnTo>
                  <a:lnTo>
                    <a:pt x="67576" y="56293"/>
                  </a:lnTo>
                  <a:lnTo>
                    <a:pt x="67757" y="56173"/>
                  </a:lnTo>
                  <a:lnTo>
                    <a:pt x="67878" y="55992"/>
                  </a:lnTo>
                  <a:lnTo>
                    <a:pt x="67999" y="55750"/>
                  </a:lnTo>
                  <a:lnTo>
                    <a:pt x="68059" y="55569"/>
                  </a:lnTo>
                  <a:lnTo>
                    <a:pt x="68059" y="55328"/>
                  </a:lnTo>
                  <a:lnTo>
                    <a:pt x="68059" y="55087"/>
                  </a:lnTo>
                  <a:lnTo>
                    <a:pt x="67999" y="54906"/>
                  </a:lnTo>
                  <a:lnTo>
                    <a:pt x="67878" y="54664"/>
                  </a:lnTo>
                  <a:lnTo>
                    <a:pt x="67757" y="54483"/>
                  </a:lnTo>
                  <a:lnTo>
                    <a:pt x="67576" y="54363"/>
                  </a:lnTo>
                  <a:lnTo>
                    <a:pt x="67335" y="54242"/>
                  </a:lnTo>
                  <a:lnTo>
                    <a:pt x="67154" y="54182"/>
                  </a:lnTo>
                  <a:close/>
                  <a:moveTo>
                    <a:pt x="5853" y="57078"/>
                  </a:moveTo>
                  <a:lnTo>
                    <a:pt x="5672" y="57138"/>
                  </a:lnTo>
                  <a:lnTo>
                    <a:pt x="5431" y="57259"/>
                  </a:lnTo>
                  <a:lnTo>
                    <a:pt x="5310" y="57379"/>
                  </a:lnTo>
                  <a:lnTo>
                    <a:pt x="6517" y="59310"/>
                  </a:lnTo>
                  <a:lnTo>
                    <a:pt x="6818" y="59129"/>
                  </a:lnTo>
                  <a:lnTo>
                    <a:pt x="7060" y="58888"/>
                  </a:lnTo>
                  <a:lnTo>
                    <a:pt x="7180" y="58586"/>
                  </a:lnTo>
                  <a:lnTo>
                    <a:pt x="7241" y="58224"/>
                  </a:lnTo>
                  <a:lnTo>
                    <a:pt x="7241" y="57983"/>
                  </a:lnTo>
                  <a:lnTo>
                    <a:pt x="7180" y="57802"/>
                  </a:lnTo>
                  <a:lnTo>
                    <a:pt x="7060" y="57560"/>
                  </a:lnTo>
                  <a:lnTo>
                    <a:pt x="6939" y="57379"/>
                  </a:lnTo>
                  <a:lnTo>
                    <a:pt x="6758" y="57259"/>
                  </a:lnTo>
                  <a:lnTo>
                    <a:pt x="6517" y="57138"/>
                  </a:lnTo>
                  <a:lnTo>
                    <a:pt x="6336" y="57078"/>
                  </a:lnTo>
                  <a:close/>
                  <a:moveTo>
                    <a:pt x="69567" y="57078"/>
                  </a:moveTo>
                  <a:lnTo>
                    <a:pt x="69386" y="57138"/>
                  </a:lnTo>
                  <a:lnTo>
                    <a:pt x="69145" y="57259"/>
                  </a:lnTo>
                  <a:lnTo>
                    <a:pt x="68964" y="57379"/>
                  </a:lnTo>
                  <a:lnTo>
                    <a:pt x="68843" y="57560"/>
                  </a:lnTo>
                  <a:lnTo>
                    <a:pt x="68723" y="57802"/>
                  </a:lnTo>
                  <a:lnTo>
                    <a:pt x="68662" y="57983"/>
                  </a:lnTo>
                  <a:lnTo>
                    <a:pt x="68662" y="58224"/>
                  </a:lnTo>
                  <a:lnTo>
                    <a:pt x="68723" y="58586"/>
                  </a:lnTo>
                  <a:lnTo>
                    <a:pt x="68843" y="58888"/>
                  </a:lnTo>
                  <a:lnTo>
                    <a:pt x="69085" y="59129"/>
                  </a:lnTo>
                  <a:lnTo>
                    <a:pt x="69386" y="59310"/>
                  </a:lnTo>
                  <a:lnTo>
                    <a:pt x="70593" y="57379"/>
                  </a:lnTo>
                  <a:lnTo>
                    <a:pt x="70472" y="57259"/>
                  </a:lnTo>
                  <a:lnTo>
                    <a:pt x="70231" y="57138"/>
                  </a:lnTo>
                  <a:lnTo>
                    <a:pt x="70050" y="57078"/>
                  </a:lnTo>
                  <a:close/>
                  <a:moveTo>
                    <a:pt x="11645" y="57078"/>
                  </a:moveTo>
                  <a:lnTo>
                    <a:pt x="11464" y="57138"/>
                  </a:lnTo>
                  <a:lnTo>
                    <a:pt x="11223" y="57259"/>
                  </a:lnTo>
                  <a:lnTo>
                    <a:pt x="11042" y="57379"/>
                  </a:lnTo>
                  <a:lnTo>
                    <a:pt x="10921" y="57560"/>
                  </a:lnTo>
                  <a:lnTo>
                    <a:pt x="10800" y="57802"/>
                  </a:lnTo>
                  <a:lnTo>
                    <a:pt x="10740" y="57983"/>
                  </a:lnTo>
                  <a:lnTo>
                    <a:pt x="10740" y="58224"/>
                  </a:lnTo>
                  <a:lnTo>
                    <a:pt x="10740" y="58466"/>
                  </a:lnTo>
                  <a:lnTo>
                    <a:pt x="10800" y="58647"/>
                  </a:lnTo>
                  <a:lnTo>
                    <a:pt x="10921" y="58888"/>
                  </a:lnTo>
                  <a:lnTo>
                    <a:pt x="11042" y="59069"/>
                  </a:lnTo>
                  <a:lnTo>
                    <a:pt x="11223" y="59190"/>
                  </a:lnTo>
                  <a:lnTo>
                    <a:pt x="11464" y="59310"/>
                  </a:lnTo>
                  <a:lnTo>
                    <a:pt x="11645" y="59371"/>
                  </a:lnTo>
                  <a:lnTo>
                    <a:pt x="12128" y="59371"/>
                  </a:lnTo>
                  <a:lnTo>
                    <a:pt x="12309" y="59310"/>
                  </a:lnTo>
                  <a:lnTo>
                    <a:pt x="12550" y="59190"/>
                  </a:lnTo>
                  <a:lnTo>
                    <a:pt x="12731" y="59069"/>
                  </a:lnTo>
                  <a:lnTo>
                    <a:pt x="12852" y="58888"/>
                  </a:lnTo>
                  <a:lnTo>
                    <a:pt x="12973" y="58647"/>
                  </a:lnTo>
                  <a:lnTo>
                    <a:pt x="13033" y="58466"/>
                  </a:lnTo>
                  <a:lnTo>
                    <a:pt x="13033" y="58224"/>
                  </a:lnTo>
                  <a:lnTo>
                    <a:pt x="13033" y="57983"/>
                  </a:lnTo>
                  <a:lnTo>
                    <a:pt x="12973" y="57802"/>
                  </a:lnTo>
                  <a:lnTo>
                    <a:pt x="12852" y="57560"/>
                  </a:lnTo>
                  <a:lnTo>
                    <a:pt x="12731" y="57379"/>
                  </a:lnTo>
                  <a:lnTo>
                    <a:pt x="12550" y="57259"/>
                  </a:lnTo>
                  <a:lnTo>
                    <a:pt x="12309" y="57138"/>
                  </a:lnTo>
                  <a:lnTo>
                    <a:pt x="12128" y="57078"/>
                  </a:lnTo>
                  <a:close/>
                  <a:moveTo>
                    <a:pt x="17437" y="57078"/>
                  </a:moveTo>
                  <a:lnTo>
                    <a:pt x="17256" y="57138"/>
                  </a:lnTo>
                  <a:lnTo>
                    <a:pt x="17015" y="57259"/>
                  </a:lnTo>
                  <a:lnTo>
                    <a:pt x="16834" y="57379"/>
                  </a:lnTo>
                  <a:lnTo>
                    <a:pt x="16713" y="57560"/>
                  </a:lnTo>
                  <a:lnTo>
                    <a:pt x="16593" y="57802"/>
                  </a:lnTo>
                  <a:lnTo>
                    <a:pt x="16532" y="57983"/>
                  </a:lnTo>
                  <a:lnTo>
                    <a:pt x="16532" y="58224"/>
                  </a:lnTo>
                  <a:lnTo>
                    <a:pt x="16532" y="58466"/>
                  </a:lnTo>
                  <a:lnTo>
                    <a:pt x="16593" y="58647"/>
                  </a:lnTo>
                  <a:lnTo>
                    <a:pt x="16713" y="58888"/>
                  </a:lnTo>
                  <a:lnTo>
                    <a:pt x="16834" y="59069"/>
                  </a:lnTo>
                  <a:lnTo>
                    <a:pt x="17015" y="59190"/>
                  </a:lnTo>
                  <a:lnTo>
                    <a:pt x="17256" y="59310"/>
                  </a:lnTo>
                  <a:lnTo>
                    <a:pt x="17437" y="59371"/>
                  </a:lnTo>
                  <a:lnTo>
                    <a:pt x="17920" y="59371"/>
                  </a:lnTo>
                  <a:lnTo>
                    <a:pt x="18101" y="59310"/>
                  </a:lnTo>
                  <a:lnTo>
                    <a:pt x="18342" y="59190"/>
                  </a:lnTo>
                  <a:lnTo>
                    <a:pt x="18523" y="59069"/>
                  </a:lnTo>
                  <a:lnTo>
                    <a:pt x="18644" y="58888"/>
                  </a:lnTo>
                  <a:lnTo>
                    <a:pt x="18765" y="58647"/>
                  </a:lnTo>
                  <a:lnTo>
                    <a:pt x="18825" y="58466"/>
                  </a:lnTo>
                  <a:lnTo>
                    <a:pt x="18825" y="58224"/>
                  </a:lnTo>
                  <a:lnTo>
                    <a:pt x="18825" y="57983"/>
                  </a:lnTo>
                  <a:lnTo>
                    <a:pt x="18765" y="57802"/>
                  </a:lnTo>
                  <a:lnTo>
                    <a:pt x="18644" y="57560"/>
                  </a:lnTo>
                  <a:lnTo>
                    <a:pt x="18523" y="57379"/>
                  </a:lnTo>
                  <a:lnTo>
                    <a:pt x="18342" y="57259"/>
                  </a:lnTo>
                  <a:lnTo>
                    <a:pt x="18101" y="57138"/>
                  </a:lnTo>
                  <a:lnTo>
                    <a:pt x="17920" y="57078"/>
                  </a:lnTo>
                  <a:close/>
                  <a:moveTo>
                    <a:pt x="23230" y="57078"/>
                  </a:moveTo>
                  <a:lnTo>
                    <a:pt x="23049" y="57138"/>
                  </a:lnTo>
                  <a:lnTo>
                    <a:pt x="22807" y="57259"/>
                  </a:lnTo>
                  <a:lnTo>
                    <a:pt x="22626" y="57379"/>
                  </a:lnTo>
                  <a:lnTo>
                    <a:pt x="22506" y="57560"/>
                  </a:lnTo>
                  <a:lnTo>
                    <a:pt x="22385" y="57802"/>
                  </a:lnTo>
                  <a:lnTo>
                    <a:pt x="22325" y="57983"/>
                  </a:lnTo>
                  <a:lnTo>
                    <a:pt x="22325" y="58224"/>
                  </a:lnTo>
                  <a:lnTo>
                    <a:pt x="22325" y="58466"/>
                  </a:lnTo>
                  <a:lnTo>
                    <a:pt x="22385" y="58647"/>
                  </a:lnTo>
                  <a:lnTo>
                    <a:pt x="22506" y="58888"/>
                  </a:lnTo>
                  <a:lnTo>
                    <a:pt x="22626" y="59069"/>
                  </a:lnTo>
                  <a:lnTo>
                    <a:pt x="22807" y="59190"/>
                  </a:lnTo>
                  <a:lnTo>
                    <a:pt x="23049" y="59310"/>
                  </a:lnTo>
                  <a:lnTo>
                    <a:pt x="23230" y="59371"/>
                  </a:lnTo>
                  <a:lnTo>
                    <a:pt x="23712" y="59371"/>
                  </a:lnTo>
                  <a:lnTo>
                    <a:pt x="23893" y="59310"/>
                  </a:lnTo>
                  <a:lnTo>
                    <a:pt x="24135" y="59190"/>
                  </a:lnTo>
                  <a:lnTo>
                    <a:pt x="24316" y="59069"/>
                  </a:lnTo>
                  <a:lnTo>
                    <a:pt x="24436" y="58888"/>
                  </a:lnTo>
                  <a:lnTo>
                    <a:pt x="24557" y="58647"/>
                  </a:lnTo>
                  <a:lnTo>
                    <a:pt x="24617" y="58466"/>
                  </a:lnTo>
                  <a:lnTo>
                    <a:pt x="24617" y="58224"/>
                  </a:lnTo>
                  <a:lnTo>
                    <a:pt x="24617" y="57983"/>
                  </a:lnTo>
                  <a:lnTo>
                    <a:pt x="24557" y="57802"/>
                  </a:lnTo>
                  <a:lnTo>
                    <a:pt x="24436" y="57560"/>
                  </a:lnTo>
                  <a:lnTo>
                    <a:pt x="24316" y="57379"/>
                  </a:lnTo>
                  <a:lnTo>
                    <a:pt x="24135" y="57259"/>
                  </a:lnTo>
                  <a:lnTo>
                    <a:pt x="23893" y="57138"/>
                  </a:lnTo>
                  <a:lnTo>
                    <a:pt x="23712" y="57078"/>
                  </a:lnTo>
                  <a:close/>
                  <a:moveTo>
                    <a:pt x="29022" y="57078"/>
                  </a:moveTo>
                  <a:lnTo>
                    <a:pt x="28841" y="57138"/>
                  </a:lnTo>
                  <a:lnTo>
                    <a:pt x="28599" y="57259"/>
                  </a:lnTo>
                  <a:lnTo>
                    <a:pt x="28418" y="57379"/>
                  </a:lnTo>
                  <a:lnTo>
                    <a:pt x="28298" y="57560"/>
                  </a:lnTo>
                  <a:lnTo>
                    <a:pt x="28177" y="57802"/>
                  </a:lnTo>
                  <a:lnTo>
                    <a:pt x="28117" y="57983"/>
                  </a:lnTo>
                  <a:lnTo>
                    <a:pt x="28117" y="58224"/>
                  </a:lnTo>
                  <a:lnTo>
                    <a:pt x="28117" y="58466"/>
                  </a:lnTo>
                  <a:lnTo>
                    <a:pt x="28177" y="58647"/>
                  </a:lnTo>
                  <a:lnTo>
                    <a:pt x="28298" y="58888"/>
                  </a:lnTo>
                  <a:lnTo>
                    <a:pt x="28418" y="59069"/>
                  </a:lnTo>
                  <a:lnTo>
                    <a:pt x="28599" y="59190"/>
                  </a:lnTo>
                  <a:lnTo>
                    <a:pt x="28841" y="59310"/>
                  </a:lnTo>
                  <a:lnTo>
                    <a:pt x="29022" y="59371"/>
                  </a:lnTo>
                  <a:lnTo>
                    <a:pt x="29505" y="59371"/>
                  </a:lnTo>
                  <a:lnTo>
                    <a:pt x="29686" y="59310"/>
                  </a:lnTo>
                  <a:lnTo>
                    <a:pt x="29927" y="59190"/>
                  </a:lnTo>
                  <a:lnTo>
                    <a:pt x="30108" y="59069"/>
                  </a:lnTo>
                  <a:lnTo>
                    <a:pt x="30229" y="58888"/>
                  </a:lnTo>
                  <a:lnTo>
                    <a:pt x="30349" y="58647"/>
                  </a:lnTo>
                  <a:lnTo>
                    <a:pt x="30410" y="58466"/>
                  </a:lnTo>
                  <a:lnTo>
                    <a:pt x="30410" y="58224"/>
                  </a:lnTo>
                  <a:lnTo>
                    <a:pt x="30410" y="57983"/>
                  </a:lnTo>
                  <a:lnTo>
                    <a:pt x="30349" y="57802"/>
                  </a:lnTo>
                  <a:lnTo>
                    <a:pt x="30229" y="57560"/>
                  </a:lnTo>
                  <a:lnTo>
                    <a:pt x="30108" y="57379"/>
                  </a:lnTo>
                  <a:lnTo>
                    <a:pt x="29927" y="57259"/>
                  </a:lnTo>
                  <a:lnTo>
                    <a:pt x="29686" y="57138"/>
                  </a:lnTo>
                  <a:lnTo>
                    <a:pt x="29505" y="57078"/>
                  </a:lnTo>
                  <a:close/>
                  <a:moveTo>
                    <a:pt x="34814" y="57078"/>
                  </a:moveTo>
                  <a:lnTo>
                    <a:pt x="34633" y="57138"/>
                  </a:lnTo>
                  <a:lnTo>
                    <a:pt x="34392" y="57259"/>
                  </a:lnTo>
                  <a:lnTo>
                    <a:pt x="34211" y="57379"/>
                  </a:lnTo>
                  <a:lnTo>
                    <a:pt x="34090" y="57560"/>
                  </a:lnTo>
                  <a:lnTo>
                    <a:pt x="33969" y="57802"/>
                  </a:lnTo>
                  <a:lnTo>
                    <a:pt x="33909" y="57983"/>
                  </a:lnTo>
                  <a:lnTo>
                    <a:pt x="33909" y="58224"/>
                  </a:lnTo>
                  <a:lnTo>
                    <a:pt x="33909" y="58466"/>
                  </a:lnTo>
                  <a:lnTo>
                    <a:pt x="33969" y="58647"/>
                  </a:lnTo>
                  <a:lnTo>
                    <a:pt x="34090" y="58888"/>
                  </a:lnTo>
                  <a:lnTo>
                    <a:pt x="34211" y="59069"/>
                  </a:lnTo>
                  <a:lnTo>
                    <a:pt x="34392" y="59190"/>
                  </a:lnTo>
                  <a:lnTo>
                    <a:pt x="34633" y="59310"/>
                  </a:lnTo>
                  <a:lnTo>
                    <a:pt x="34814" y="59371"/>
                  </a:lnTo>
                  <a:lnTo>
                    <a:pt x="35297" y="59371"/>
                  </a:lnTo>
                  <a:lnTo>
                    <a:pt x="35478" y="59310"/>
                  </a:lnTo>
                  <a:lnTo>
                    <a:pt x="35719" y="59190"/>
                  </a:lnTo>
                  <a:lnTo>
                    <a:pt x="35900" y="59069"/>
                  </a:lnTo>
                  <a:lnTo>
                    <a:pt x="36021" y="58888"/>
                  </a:lnTo>
                  <a:lnTo>
                    <a:pt x="36141" y="58647"/>
                  </a:lnTo>
                  <a:lnTo>
                    <a:pt x="36202" y="58466"/>
                  </a:lnTo>
                  <a:lnTo>
                    <a:pt x="36202" y="58224"/>
                  </a:lnTo>
                  <a:lnTo>
                    <a:pt x="36202" y="57983"/>
                  </a:lnTo>
                  <a:lnTo>
                    <a:pt x="36141" y="57802"/>
                  </a:lnTo>
                  <a:lnTo>
                    <a:pt x="36021" y="57560"/>
                  </a:lnTo>
                  <a:lnTo>
                    <a:pt x="35900" y="57379"/>
                  </a:lnTo>
                  <a:lnTo>
                    <a:pt x="35719" y="57259"/>
                  </a:lnTo>
                  <a:lnTo>
                    <a:pt x="35478" y="57138"/>
                  </a:lnTo>
                  <a:lnTo>
                    <a:pt x="35297" y="57078"/>
                  </a:lnTo>
                  <a:close/>
                  <a:moveTo>
                    <a:pt x="40606" y="57078"/>
                  </a:moveTo>
                  <a:lnTo>
                    <a:pt x="40425" y="57138"/>
                  </a:lnTo>
                  <a:lnTo>
                    <a:pt x="40184" y="57259"/>
                  </a:lnTo>
                  <a:lnTo>
                    <a:pt x="40003" y="57379"/>
                  </a:lnTo>
                  <a:lnTo>
                    <a:pt x="39882" y="57560"/>
                  </a:lnTo>
                  <a:lnTo>
                    <a:pt x="39762" y="57802"/>
                  </a:lnTo>
                  <a:lnTo>
                    <a:pt x="39701" y="57983"/>
                  </a:lnTo>
                  <a:lnTo>
                    <a:pt x="39701" y="58224"/>
                  </a:lnTo>
                  <a:lnTo>
                    <a:pt x="39701" y="58466"/>
                  </a:lnTo>
                  <a:lnTo>
                    <a:pt x="39762" y="58647"/>
                  </a:lnTo>
                  <a:lnTo>
                    <a:pt x="39882" y="58888"/>
                  </a:lnTo>
                  <a:lnTo>
                    <a:pt x="40003" y="59069"/>
                  </a:lnTo>
                  <a:lnTo>
                    <a:pt x="40184" y="59190"/>
                  </a:lnTo>
                  <a:lnTo>
                    <a:pt x="40425" y="59310"/>
                  </a:lnTo>
                  <a:lnTo>
                    <a:pt x="40606" y="59371"/>
                  </a:lnTo>
                  <a:lnTo>
                    <a:pt x="41089" y="59371"/>
                  </a:lnTo>
                  <a:lnTo>
                    <a:pt x="41270" y="59310"/>
                  </a:lnTo>
                  <a:lnTo>
                    <a:pt x="41511" y="59190"/>
                  </a:lnTo>
                  <a:lnTo>
                    <a:pt x="41692" y="59069"/>
                  </a:lnTo>
                  <a:lnTo>
                    <a:pt x="41813" y="58888"/>
                  </a:lnTo>
                  <a:lnTo>
                    <a:pt x="41934" y="58647"/>
                  </a:lnTo>
                  <a:lnTo>
                    <a:pt x="41994" y="58466"/>
                  </a:lnTo>
                  <a:lnTo>
                    <a:pt x="41994" y="58224"/>
                  </a:lnTo>
                  <a:lnTo>
                    <a:pt x="41994" y="57983"/>
                  </a:lnTo>
                  <a:lnTo>
                    <a:pt x="41934" y="57802"/>
                  </a:lnTo>
                  <a:lnTo>
                    <a:pt x="41813" y="57560"/>
                  </a:lnTo>
                  <a:lnTo>
                    <a:pt x="41692" y="57379"/>
                  </a:lnTo>
                  <a:lnTo>
                    <a:pt x="41511" y="57259"/>
                  </a:lnTo>
                  <a:lnTo>
                    <a:pt x="41270" y="57138"/>
                  </a:lnTo>
                  <a:lnTo>
                    <a:pt x="41089" y="57078"/>
                  </a:lnTo>
                  <a:close/>
                  <a:moveTo>
                    <a:pt x="46399" y="57078"/>
                  </a:moveTo>
                  <a:lnTo>
                    <a:pt x="46218" y="57138"/>
                  </a:lnTo>
                  <a:lnTo>
                    <a:pt x="45976" y="57259"/>
                  </a:lnTo>
                  <a:lnTo>
                    <a:pt x="45795" y="57379"/>
                  </a:lnTo>
                  <a:lnTo>
                    <a:pt x="45674" y="57560"/>
                  </a:lnTo>
                  <a:lnTo>
                    <a:pt x="45554" y="57802"/>
                  </a:lnTo>
                  <a:lnTo>
                    <a:pt x="45493" y="57983"/>
                  </a:lnTo>
                  <a:lnTo>
                    <a:pt x="45493" y="58224"/>
                  </a:lnTo>
                  <a:lnTo>
                    <a:pt x="45493" y="58466"/>
                  </a:lnTo>
                  <a:lnTo>
                    <a:pt x="45554" y="58647"/>
                  </a:lnTo>
                  <a:lnTo>
                    <a:pt x="45674" y="58888"/>
                  </a:lnTo>
                  <a:lnTo>
                    <a:pt x="45795" y="59069"/>
                  </a:lnTo>
                  <a:lnTo>
                    <a:pt x="45976" y="59190"/>
                  </a:lnTo>
                  <a:lnTo>
                    <a:pt x="46218" y="59310"/>
                  </a:lnTo>
                  <a:lnTo>
                    <a:pt x="46399" y="59371"/>
                  </a:lnTo>
                  <a:lnTo>
                    <a:pt x="46881" y="59371"/>
                  </a:lnTo>
                  <a:lnTo>
                    <a:pt x="47062" y="59310"/>
                  </a:lnTo>
                  <a:lnTo>
                    <a:pt x="47304" y="59190"/>
                  </a:lnTo>
                  <a:lnTo>
                    <a:pt x="47485" y="59069"/>
                  </a:lnTo>
                  <a:lnTo>
                    <a:pt x="47605" y="58888"/>
                  </a:lnTo>
                  <a:lnTo>
                    <a:pt x="47726" y="58647"/>
                  </a:lnTo>
                  <a:lnTo>
                    <a:pt x="47786" y="58466"/>
                  </a:lnTo>
                  <a:lnTo>
                    <a:pt x="47786" y="58224"/>
                  </a:lnTo>
                  <a:lnTo>
                    <a:pt x="47786" y="57983"/>
                  </a:lnTo>
                  <a:lnTo>
                    <a:pt x="47726" y="57802"/>
                  </a:lnTo>
                  <a:lnTo>
                    <a:pt x="47605" y="57560"/>
                  </a:lnTo>
                  <a:lnTo>
                    <a:pt x="47485" y="57379"/>
                  </a:lnTo>
                  <a:lnTo>
                    <a:pt x="47304" y="57259"/>
                  </a:lnTo>
                  <a:lnTo>
                    <a:pt x="47062" y="57138"/>
                  </a:lnTo>
                  <a:lnTo>
                    <a:pt x="46881" y="57078"/>
                  </a:lnTo>
                  <a:close/>
                  <a:moveTo>
                    <a:pt x="52191" y="57078"/>
                  </a:moveTo>
                  <a:lnTo>
                    <a:pt x="52010" y="57138"/>
                  </a:lnTo>
                  <a:lnTo>
                    <a:pt x="51768" y="57259"/>
                  </a:lnTo>
                  <a:lnTo>
                    <a:pt x="51587" y="57379"/>
                  </a:lnTo>
                  <a:lnTo>
                    <a:pt x="51467" y="57560"/>
                  </a:lnTo>
                  <a:lnTo>
                    <a:pt x="51346" y="57802"/>
                  </a:lnTo>
                  <a:lnTo>
                    <a:pt x="51286" y="57983"/>
                  </a:lnTo>
                  <a:lnTo>
                    <a:pt x="51286" y="58224"/>
                  </a:lnTo>
                  <a:lnTo>
                    <a:pt x="51286" y="58466"/>
                  </a:lnTo>
                  <a:lnTo>
                    <a:pt x="51346" y="58647"/>
                  </a:lnTo>
                  <a:lnTo>
                    <a:pt x="51467" y="58888"/>
                  </a:lnTo>
                  <a:lnTo>
                    <a:pt x="51587" y="59069"/>
                  </a:lnTo>
                  <a:lnTo>
                    <a:pt x="51768" y="59190"/>
                  </a:lnTo>
                  <a:lnTo>
                    <a:pt x="52010" y="59310"/>
                  </a:lnTo>
                  <a:lnTo>
                    <a:pt x="52191" y="59371"/>
                  </a:lnTo>
                  <a:lnTo>
                    <a:pt x="52673" y="59371"/>
                  </a:lnTo>
                  <a:lnTo>
                    <a:pt x="52854" y="59310"/>
                  </a:lnTo>
                  <a:lnTo>
                    <a:pt x="53096" y="59190"/>
                  </a:lnTo>
                  <a:lnTo>
                    <a:pt x="53277" y="59069"/>
                  </a:lnTo>
                  <a:lnTo>
                    <a:pt x="53397" y="58888"/>
                  </a:lnTo>
                  <a:lnTo>
                    <a:pt x="53518" y="58647"/>
                  </a:lnTo>
                  <a:lnTo>
                    <a:pt x="53578" y="58466"/>
                  </a:lnTo>
                  <a:lnTo>
                    <a:pt x="53578" y="58224"/>
                  </a:lnTo>
                  <a:lnTo>
                    <a:pt x="53578" y="57983"/>
                  </a:lnTo>
                  <a:lnTo>
                    <a:pt x="53518" y="57802"/>
                  </a:lnTo>
                  <a:lnTo>
                    <a:pt x="53397" y="57560"/>
                  </a:lnTo>
                  <a:lnTo>
                    <a:pt x="53277" y="57379"/>
                  </a:lnTo>
                  <a:lnTo>
                    <a:pt x="53096" y="57259"/>
                  </a:lnTo>
                  <a:lnTo>
                    <a:pt x="52854" y="57138"/>
                  </a:lnTo>
                  <a:lnTo>
                    <a:pt x="52673" y="57078"/>
                  </a:lnTo>
                  <a:close/>
                  <a:moveTo>
                    <a:pt x="57983" y="57078"/>
                  </a:moveTo>
                  <a:lnTo>
                    <a:pt x="57802" y="57138"/>
                  </a:lnTo>
                  <a:lnTo>
                    <a:pt x="57561" y="57259"/>
                  </a:lnTo>
                  <a:lnTo>
                    <a:pt x="57380" y="57379"/>
                  </a:lnTo>
                  <a:lnTo>
                    <a:pt x="57259" y="57560"/>
                  </a:lnTo>
                  <a:lnTo>
                    <a:pt x="57138" y="57802"/>
                  </a:lnTo>
                  <a:lnTo>
                    <a:pt x="57078" y="57983"/>
                  </a:lnTo>
                  <a:lnTo>
                    <a:pt x="57078" y="58224"/>
                  </a:lnTo>
                  <a:lnTo>
                    <a:pt x="57078" y="58466"/>
                  </a:lnTo>
                  <a:lnTo>
                    <a:pt x="57138" y="58647"/>
                  </a:lnTo>
                  <a:lnTo>
                    <a:pt x="57259" y="58888"/>
                  </a:lnTo>
                  <a:lnTo>
                    <a:pt x="57380" y="59069"/>
                  </a:lnTo>
                  <a:lnTo>
                    <a:pt x="57561" y="59190"/>
                  </a:lnTo>
                  <a:lnTo>
                    <a:pt x="57802" y="59310"/>
                  </a:lnTo>
                  <a:lnTo>
                    <a:pt x="57983" y="59371"/>
                  </a:lnTo>
                  <a:lnTo>
                    <a:pt x="58466" y="59371"/>
                  </a:lnTo>
                  <a:lnTo>
                    <a:pt x="58647" y="59310"/>
                  </a:lnTo>
                  <a:lnTo>
                    <a:pt x="58888" y="59190"/>
                  </a:lnTo>
                  <a:lnTo>
                    <a:pt x="59069" y="59069"/>
                  </a:lnTo>
                  <a:lnTo>
                    <a:pt x="59190" y="58888"/>
                  </a:lnTo>
                  <a:lnTo>
                    <a:pt x="59310" y="58647"/>
                  </a:lnTo>
                  <a:lnTo>
                    <a:pt x="59371" y="58466"/>
                  </a:lnTo>
                  <a:lnTo>
                    <a:pt x="59371" y="58224"/>
                  </a:lnTo>
                  <a:lnTo>
                    <a:pt x="59371" y="57983"/>
                  </a:lnTo>
                  <a:lnTo>
                    <a:pt x="59310" y="57802"/>
                  </a:lnTo>
                  <a:lnTo>
                    <a:pt x="59190" y="57560"/>
                  </a:lnTo>
                  <a:lnTo>
                    <a:pt x="59069" y="57379"/>
                  </a:lnTo>
                  <a:lnTo>
                    <a:pt x="58888" y="57259"/>
                  </a:lnTo>
                  <a:lnTo>
                    <a:pt x="58647" y="57138"/>
                  </a:lnTo>
                  <a:lnTo>
                    <a:pt x="58466" y="57078"/>
                  </a:lnTo>
                  <a:close/>
                  <a:moveTo>
                    <a:pt x="63775" y="57078"/>
                  </a:moveTo>
                  <a:lnTo>
                    <a:pt x="63594" y="57138"/>
                  </a:lnTo>
                  <a:lnTo>
                    <a:pt x="63353" y="57259"/>
                  </a:lnTo>
                  <a:lnTo>
                    <a:pt x="63172" y="57379"/>
                  </a:lnTo>
                  <a:lnTo>
                    <a:pt x="63051" y="57560"/>
                  </a:lnTo>
                  <a:lnTo>
                    <a:pt x="62931" y="57802"/>
                  </a:lnTo>
                  <a:lnTo>
                    <a:pt x="62870" y="57983"/>
                  </a:lnTo>
                  <a:lnTo>
                    <a:pt x="62870" y="58224"/>
                  </a:lnTo>
                  <a:lnTo>
                    <a:pt x="62870" y="58466"/>
                  </a:lnTo>
                  <a:lnTo>
                    <a:pt x="62931" y="58647"/>
                  </a:lnTo>
                  <a:lnTo>
                    <a:pt x="63051" y="58888"/>
                  </a:lnTo>
                  <a:lnTo>
                    <a:pt x="63172" y="59069"/>
                  </a:lnTo>
                  <a:lnTo>
                    <a:pt x="63353" y="59190"/>
                  </a:lnTo>
                  <a:lnTo>
                    <a:pt x="63594" y="59310"/>
                  </a:lnTo>
                  <a:lnTo>
                    <a:pt x="63775" y="59371"/>
                  </a:lnTo>
                  <a:lnTo>
                    <a:pt x="64258" y="59371"/>
                  </a:lnTo>
                  <a:lnTo>
                    <a:pt x="64439" y="59310"/>
                  </a:lnTo>
                  <a:lnTo>
                    <a:pt x="64680" y="59190"/>
                  </a:lnTo>
                  <a:lnTo>
                    <a:pt x="64861" y="59069"/>
                  </a:lnTo>
                  <a:lnTo>
                    <a:pt x="64982" y="58888"/>
                  </a:lnTo>
                  <a:lnTo>
                    <a:pt x="65103" y="58647"/>
                  </a:lnTo>
                  <a:lnTo>
                    <a:pt x="65163" y="58466"/>
                  </a:lnTo>
                  <a:lnTo>
                    <a:pt x="65163" y="58224"/>
                  </a:lnTo>
                  <a:lnTo>
                    <a:pt x="65163" y="57983"/>
                  </a:lnTo>
                  <a:lnTo>
                    <a:pt x="65103" y="57802"/>
                  </a:lnTo>
                  <a:lnTo>
                    <a:pt x="64982" y="57560"/>
                  </a:lnTo>
                  <a:lnTo>
                    <a:pt x="64861" y="57379"/>
                  </a:lnTo>
                  <a:lnTo>
                    <a:pt x="64680" y="57259"/>
                  </a:lnTo>
                  <a:lnTo>
                    <a:pt x="64439" y="57138"/>
                  </a:lnTo>
                  <a:lnTo>
                    <a:pt x="64258" y="57078"/>
                  </a:lnTo>
                  <a:close/>
                  <a:moveTo>
                    <a:pt x="8689" y="59974"/>
                  </a:moveTo>
                  <a:lnTo>
                    <a:pt x="8447" y="60095"/>
                  </a:lnTo>
                  <a:lnTo>
                    <a:pt x="8206" y="60276"/>
                  </a:lnTo>
                  <a:lnTo>
                    <a:pt x="8025" y="60457"/>
                  </a:lnTo>
                  <a:lnTo>
                    <a:pt x="7904" y="60758"/>
                  </a:lnTo>
                  <a:lnTo>
                    <a:pt x="7844" y="61120"/>
                  </a:lnTo>
                  <a:lnTo>
                    <a:pt x="8689" y="62267"/>
                  </a:lnTo>
                  <a:lnTo>
                    <a:pt x="9232" y="62267"/>
                  </a:lnTo>
                  <a:lnTo>
                    <a:pt x="9413" y="62206"/>
                  </a:lnTo>
                  <a:lnTo>
                    <a:pt x="9654" y="62086"/>
                  </a:lnTo>
                  <a:lnTo>
                    <a:pt x="9835" y="61965"/>
                  </a:lnTo>
                  <a:lnTo>
                    <a:pt x="9956" y="61784"/>
                  </a:lnTo>
                  <a:lnTo>
                    <a:pt x="10076" y="61543"/>
                  </a:lnTo>
                  <a:lnTo>
                    <a:pt x="10137" y="61362"/>
                  </a:lnTo>
                  <a:lnTo>
                    <a:pt x="10137" y="61120"/>
                  </a:lnTo>
                  <a:lnTo>
                    <a:pt x="10076" y="60758"/>
                  </a:lnTo>
                  <a:lnTo>
                    <a:pt x="9956" y="60457"/>
                  </a:lnTo>
                  <a:lnTo>
                    <a:pt x="9775" y="60276"/>
                  </a:lnTo>
                  <a:lnTo>
                    <a:pt x="9533" y="60095"/>
                  </a:lnTo>
                  <a:lnTo>
                    <a:pt x="9292" y="59974"/>
                  </a:lnTo>
                  <a:close/>
                  <a:moveTo>
                    <a:pt x="14481" y="59974"/>
                  </a:moveTo>
                  <a:lnTo>
                    <a:pt x="14240" y="60095"/>
                  </a:lnTo>
                  <a:lnTo>
                    <a:pt x="13998" y="60276"/>
                  </a:lnTo>
                  <a:lnTo>
                    <a:pt x="13817" y="60457"/>
                  </a:lnTo>
                  <a:lnTo>
                    <a:pt x="13697" y="60758"/>
                  </a:lnTo>
                  <a:lnTo>
                    <a:pt x="13636" y="61120"/>
                  </a:lnTo>
                  <a:lnTo>
                    <a:pt x="13636" y="61362"/>
                  </a:lnTo>
                  <a:lnTo>
                    <a:pt x="13697" y="61543"/>
                  </a:lnTo>
                  <a:lnTo>
                    <a:pt x="13817" y="61784"/>
                  </a:lnTo>
                  <a:lnTo>
                    <a:pt x="13938" y="61965"/>
                  </a:lnTo>
                  <a:lnTo>
                    <a:pt x="14119" y="62086"/>
                  </a:lnTo>
                  <a:lnTo>
                    <a:pt x="14360" y="62206"/>
                  </a:lnTo>
                  <a:lnTo>
                    <a:pt x="14541" y="62267"/>
                  </a:lnTo>
                  <a:lnTo>
                    <a:pt x="15024" y="62267"/>
                  </a:lnTo>
                  <a:lnTo>
                    <a:pt x="15205" y="62206"/>
                  </a:lnTo>
                  <a:lnTo>
                    <a:pt x="15446" y="62086"/>
                  </a:lnTo>
                  <a:lnTo>
                    <a:pt x="15627" y="61965"/>
                  </a:lnTo>
                  <a:lnTo>
                    <a:pt x="15748" y="61784"/>
                  </a:lnTo>
                  <a:lnTo>
                    <a:pt x="15869" y="61543"/>
                  </a:lnTo>
                  <a:lnTo>
                    <a:pt x="15929" y="61362"/>
                  </a:lnTo>
                  <a:lnTo>
                    <a:pt x="15929" y="61120"/>
                  </a:lnTo>
                  <a:lnTo>
                    <a:pt x="15869" y="60758"/>
                  </a:lnTo>
                  <a:lnTo>
                    <a:pt x="15748" y="60457"/>
                  </a:lnTo>
                  <a:lnTo>
                    <a:pt x="15567" y="60276"/>
                  </a:lnTo>
                  <a:lnTo>
                    <a:pt x="15326" y="60095"/>
                  </a:lnTo>
                  <a:lnTo>
                    <a:pt x="15084" y="59974"/>
                  </a:lnTo>
                  <a:close/>
                  <a:moveTo>
                    <a:pt x="20273" y="59974"/>
                  </a:moveTo>
                  <a:lnTo>
                    <a:pt x="20032" y="60095"/>
                  </a:lnTo>
                  <a:lnTo>
                    <a:pt x="19790" y="60276"/>
                  </a:lnTo>
                  <a:lnTo>
                    <a:pt x="19609" y="60457"/>
                  </a:lnTo>
                  <a:lnTo>
                    <a:pt x="19489" y="60758"/>
                  </a:lnTo>
                  <a:lnTo>
                    <a:pt x="19428" y="61120"/>
                  </a:lnTo>
                  <a:lnTo>
                    <a:pt x="19428" y="61362"/>
                  </a:lnTo>
                  <a:lnTo>
                    <a:pt x="19489" y="61543"/>
                  </a:lnTo>
                  <a:lnTo>
                    <a:pt x="19609" y="61784"/>
                  </a:lnTo>
                  <a:lnTo>
                    <a:pt x="19730" y="61965"/>
                  </a:lnTo>
                  <a:lnTo>
                    <a:pt x="19911" y="62086"/>
                  </a:lnTo>
                  <a:lnTo>
                    <a:pt x="20152" y="62206"/>
                  </a:lnTo>
                  <a:lnTo>
                    <a:pt x="20333" y="62267"/>
                  </a:lnTo>
                  <a:lnTo>
                    <a:pt x="20816" y="62267"/>
                  </a:lnTo>
                  <a:lnTo>
                    <a:pt x="20997" y="62206"/>
                  </a:lnTo>
                  <a:lnTo>
                    <a:pt x="21239" y="62086"/>
                  </a:lnTo>
                  <a:lnTo>
                    <a:pt x="21420" y="61965"/>
                  </a:lnTo>
                  <a:lnTo>
                    <a:pt x="21540" y="61784"/>
                  </a:lnTo>
                  <a:lnTo>
                    <a:pt x="21661" y="61543"/>
                  </a:lnTo>
                  <a:lnTo>
                    <a:pt x="21721" y="61362"/>
                  </a:lnTo>
                  <a:lnTo>
                    <a:pt x="21721" y="61120"/>
                  </a:lnTo>
                  <a:lnTo>
                    <a:pt x="21661" y="60758"/>
                  </a:lnTo>
                  <a:lnTo>
                    <a:pt x="21540" y="60457"/>
                  </a:lnTo>
                  <a:lnTo>
                    <a:pt x="21359" y="60276"/>
                  </a:lnTo>
                  <a:lnTo>
                    <a:pt x="21118" y="60095"/>
                  </a:lnTo>
                  <a:lnTo>
                    <a:pt x="20876" y="59974"/>
                  </a:lnTo>
                  <a:close/>
                  <a:moveTo>
                    <a:pt x="26065" y="59974"/>
                  </a:moveTo>
                  <a:lnTo>
                    <a:pt x="25824" y="60095"/>
                  </a:lnTo>
                  <a:lnTo>
                    <a:pt x="25583" y="60276"/>
                  </a:lnTo>
                  <a:lnTo>
                    <a:pt x="25402" y="60457"/>
                  </a:lnTo>
                  <a:lnTo>
                    <a:pt x="25281" y="60758"/>
                  </a:lnTo>
                  <a:lnTo>
                    <a:pt x="25221" y="61120"/>
                  </a:lnTo>
                  <a:lnTo>
                    <a:pt x="25221" y="61362"/>
                  </a:lnTo>
                  <a:lnTo>
                    <a:pt x="25281" y="61543"/>
                  </a:lnTo>
                  <a:lnTo>
                    <a:pt x="25402" y="61784"/>
                  </a:lnTo>
                  <a:lnTo>
                    <a:pt x="25522" y="61965"/>
                  </a:lnTo>
                  <a:lnTo>
                    <a:pt x="25703" y="62086"/>
                  </a:lnTo>
                  <a:lnTo>
                    <a:pt x="25945" y="62206"/>
                  </a:lnTo>
                  <a:lnTo>
                    <a:pt x="26126" y="62267"/>
                  </a:lnTo>
                  <a:lnTo>
                    <a:pt x="26608" y="62267"/>
                  </a:lnTo>
                  <a:lnTo>
                    <a:pt x="26789" y="62206"/>
                  </a:lnTo>
                  <a:lnTo>
                    <a:pt x="27031" y="62086"/>
                  </a:lnTo>
                  <a:lnTo>
                    <a:pt x="27212" y="61965"/>
                  </a:lnTo>
                  <a:lnTo>
                    <a:pt x="27332" y="61784"/>
                  </a:lnTo>
                  <a:lnTo>
                    <a:pt x="27453" y="61543"/>
                  </a:lnTo>
                  <a:lnTo>
                    <a:pt x="27513" y="61362"/>
                  </a:lnTo>
                  <a:lnTo>
                    <a:pt x="27513" y="61120"/>
                  </a:lnTo>
                  <a:lnTo>
                    <a:pt x="27453" y="60758"/>
                  </a:lnTo>
                  <a:lnTo>
                    <a:pt x="27332" y="60457"/>
                  </a:lnTo>
                  <a:lnTo>
                    <a:pt x="27151" y="60276"/>
                  </a:lnTo>
                  <a:lnTo>
                    <a:pt x="26910" y="60095"/>
                  </a:lnTo>
                  <a:lnTo>
                    <a:pt x="26669" y="59974"/>
                  </a:lnTo>
                  <a:close/>
                  <a:moveTo>
                    <a:pt x="31858" y="59974"/>
                  </a:moveTo>
                  <a:lnTo>
                    <a:pt x="31616" y="60095"/>
                  </a:lnTo>
                  <a:lnTo>
                    <a:pt x="31375" y="60276"/>
                  </a:lnTo>
                  <a:lnTo>
                    <a:pt x="31194" y="60457"/>
                  </a:lnTo>
                  <a:lnTo>
                    <a:pt x="31073" y="60758"/>
                  </a:lnTo>
                  <a:lnTo>
                    <a:pt x="31013" y="61120"/>
                  </a:lnTo>
                  <a:lnTo>
                    <a:pt x="31013" y="61362"/>
                  </a:lnTo>
                  <a:lnTo>
                    <a:pt x="31073" y="61543"/>
                  </a:lnTo>
                  <a:lnTo>
                    <a:pt x="31194" y="61784"/>
                  </a:lnTo>
                  <a:lnTo>
                    <a:pt x="31315" y="61965"/>
                  </a:lnTo>
                  <a:lnTo>
                    <a:pt x="31496" y="62086"/>
                  </a:lnTo>
                  <a:lnTo>
                    <a:pt x="31737" y="62206"/>
                  </a:lnTo>
                  <a:lnTo>
                    <a:pt x="31918" y="62267"/>
                  </a:lnTo>
                  <a:lnTo>
                    <a:pt x="32401" y="62267"/>
                  </a:lnTo>
                  <a:lnTo>
                    <a:pt x="32582" y="62206"/>
                  </a:lnTo>
                  <a:lnTo>
                    <a:pt x="32823" y="62086"/>
                  </a:lnTo>
                  <a:lnTo>
                    <a:pt x="33004" y="61965"/>
                  </a:lnTo>
                  <a:lnTo>
                    <a:pt x="33125" y="61784"/>
                  </a:lnTo>
                  <a:lnTo>
                    <a:pt x="33245" y="61543"/>
                  </a:lnTo>
                  <a:lnTo>
                    <a:pt x="33306" y="61362"/>
                  </a:lnTo>
                  <a:lnTo>
                    <a:pt x="33306" y="61120"/>
                  </a:lnTo>
                  <a:lnTo>
                    <a:pt x="33245" y="60758"/>
                  </a:lnTo>
                  <a:lnTo>
                    <a:pt x="33125" y="60457"/>
                  </a:lnTo>
                  <a:lnTo>
                    <a:pt x="32944" y="60276"/>
                  </a:lnTo>
                  <a:lnTo>
                    <a:pt x="32702" y="60095"/>
                  </a:lnTo>
                  <a:lnTo>
                    <a:pt x="32461" y="59974"/>
                  </a:lnTo>
                  <a:close/>
                  <a:moveTo>
                    <a:pt x="37650" y="59974"/>
                  </a:moveTo>
                  <a:lnTo>
                    <a:pt x="37408" y="60095"/>
                  </a:lnTo>
                  <a:lnTo>
                    <a:pt x="37167" y="60276"/>
                  </a:lnTo>
                  <a:lnTo>
                    <a:pt x="36986" y="60457"/>
                  </a:lnTo>
                  <a:lnTo>
                    <a:pt x="36865" y="60758"/>
                  </a:lnTo>
                  <a:lnTo>
                    <a:pt x="36805" y="61120"/>
                  </a:lnTo>
                  <a:lnTo>
                    <a:pt x="36805" y="61362"/>
                  </a:lnTo>
                  <a:lnTo>
                    <a:pt x="36865" y="61543"/>
                  </a:lnTo>
                  <a:lnTo>
                    <a:pt x="36986" y="61784"/>
                  </a:lnTo>
                  <a:lnTo>
                    <a:pt x="37107" y="61965"/>
                  </a:lnTo>
                  <a:lnTo>
                    <a:pt x="37288" y="62086"/>
                  </a:lnTo>
                  <a:lnTo>
                    <a:pt x="37529" y="62206"/>
                  </a:lnTo>
                  <a:lnTo>
                    <a:pt x="37710" y="62267"/>
                  </a:lnTo>
                  <a:lnTo>
                    <a:pt x="38193" y="62267"/>
                  </a:lnTo>
                  <a:lnTo>
                    <a:pt x="38374" y="62206"/>
                  </a:lnTo>
                  <a:lnTo>
                    <a:pt x="38615" y="62086"/>
                  </a:lnTo>
                  <a:lnTo>
                    <a:pt x="38796" y="61965"/>
                  </a:lnTo>
                  <a:lnTo>
                    <a:pt x="38917" y="61784"/>
                  </a:lnTo>
                  <a:lnTo>
                    <a:pt x="39038" y="61543"/>
                  </a:lnTo>
                  <a:lnTo>
                    <a:pt x="39098" y="61362"/>
                  </a:lnTo>
                  <a:lnTo>
                    <a:pt x="39098" y="61120"/>
                  </a:lnTo>
                  <a:lnTo>
                    <a:pt x="39038" y="60758"/>
                  </a:lnTo>
                  <a:lnTo>
                    <a:pt x="38917" y="60457"/>
                  </a:lnTo>
                  <a:lnTo>
                    <a:pt x="38736" y="60276"/>
                  </a:lnTo>
                  <a:lnTo>
                    <a:pt x="38495" y="60095"/>
                  </a:lnTo>
                  <a:lnTo>
                    <a:pt x="38253" y="59974"/>
                  </a:lnTo>
                  <a:close/>
                  <a:moveTo>
                    <a:pt x="43442" y="59974"/>
                  </a:moveTo>
                  <a:lnTo>
                    <a:pt x="43201" y="60095"/>
                  </a:lnTo>
                  <a:lnTo>
                    <a:pt x="42959" y="60276"/>
                  </a:lnTo>
                  <a:lnTo>
                    <a:pt x="42778" y="60457"/>
                  </a:lnTo>
                  <a:lnTo>
                    <a:pt x="42658" y="60758"/>
                  </a:lnTo>
                  <a:lnTo>
                    <a:pt x="42597" y="61120"/>
                  </a:lnTo>
                  <a:lnTo>
                    <a:pt x="42597" y="61362"/>
                  </a:lnTo>
                  <a:lnTo>
                    <a:pt x="42658" y="61543"/>
                  </a:lnTo>
                  <a:lnTo>
                    <a:pt x="42778" y="61784"/>
                  </a:lnTo>
                  <a:lnTo>
                    <a:pt x="42899" y="61965"/>
                  </a:lnTo>
                  <a:lnTo>
                    <a:pt x="43080" y="62086"/>
                  </a:lnTo>
                  <a:lnTo>
                    <a:pt x="43321" y="62206"/>
                  </a:lnTo>
                  <a:lnTo>
                    <a:pt x="43502" y="62267"/>
                  </a:lnTo>
                  <a:lnTo>
                    <a:pt x="43985" y="62267"/>
                  </a:lnTo>
                  <a:lnTo>
                    <a:pt x="44166" y="62206"/>
                  </a:lnTo>
                  <a:lnTo>
                    <a:pt x="44407" y="62086"/>
                  </a:lnTo>
                  <a:lnTo>
                    <a:pt x="44588" y="61965"/>
                  </a:lnTo>
                  <a:lnTo>
                    <a:pt x="44709" y="61784"/>
                  </a:lnTo>
                  <a:lnTo>
                    <a:pt x="44830" y="61543"/>
                  </a:lnTo>
                  <a:lnTo>
                    <a:pt x="44890" y="61362"/>
                  </a:lnTo>
                  <a:lnTo>
                    <a:pt x="44890" y="61120"/>
                  </a:lnTo>
                  <a:lnTo>
                    <a:pt x="44830" y="60758"/>
                  </a:lnTo>
                  <a:lnTo>
                    <a:pt x="44709" y="60457"/>
                  </a:lnTo>
                  <a:lnTo>
                    <a:pt x="44528" y="60276"/>
                  </a:lnTo>
                  <a:lnTo>
                    <a:pt x="44287" y="60095"/>
                  </a:lnTo>
                  <a:lnTo>
                    <a:pt x="44045" y="59974"/>
                  </a:lnTo>
                  <a:close/>
                  <a:moveTo>
                    <a:pt x="49234" y="59974"/>
                  </a:moveTo>
                  <a:lnTo>
                    <a:pt x="48993" y="60095"/>
                  </a:lnTo>
                  <a:lnTo>
                    <a:pt x="48752" y="60276"/>
                  </a:lnTo>
                  <a:lnTo>
                    <a:pt x="48571" y="60457"/>
                  </a:lnTo>
                  <a:lnTo>
                    <a:pt x="48450" y="60758"/>
                  </a:lnTo>
                  <a:lnTo>
                    <a:pt x="48390" y="61120"/>
                  </a:lnTo>
                  <a:lnTo>
                    <a:pt x="48390" y="61362"/>
                  </a:lnTo>
                  <a:lnTo>
                    <a:pt x="48450" y="61543"/>
                  </a:lnTo>
                  <a:lnTo>
                    <a:pt x="48571" y="61784"/>
                  </a:lnTo>
                  <a:lnTo>
                    <a:pt x="48691" y="61965"/>
                  </a:lnTo>
                  <a:lnTo>
                    <a:pt x="48872" y="62086"/>
                  </a:lnTo>
                  <a:lnTo>
                    <a:pt x="49114" y="62206"/>
                  </a:lnTo>
                  <a:lnTo>
                    <a:pt x="49295" y="62267"/>
                  </a:lnTo>
                  <a:lnTo>
                    <a:pt x="49777" y="62267"/>
                  </a:lnTo>
                  <a:lnTo>
                    <a:pt x="49958" y="62206"/>
                  </a:lnTo>
                  <a:lnTo>
                    <a:pt x="50200" y="62086"/>
                  </a:lnTo>
                  <a:lnTo>
                    <a:pt x="50381" y="61965"/>
                  </a:lnTo>
                  <a:lnTo>
                    <a:pt x="50501" y="61784"/>
                  </a:lnTo>
                  <a:lnTo>
                    <a:pt x="50622" y="61543"/>
                  </a:lnTo>
                  <a:lnTo>
                    <a:pt x="50682" y="61362"/>
                  </a:lnTo>
                  <a:lnTo>
                    <a:pt x="50682" y="61120"/>
                  </a:lnTo>
                  <a:lnTo>
                    <a:pt x="50622" y="60758"/>
                  </a:lnTo>
                  <a:lnTo>
                    <a:pt x="50501" y="60457"/>
                  </a:lnTo>
                  <a:lnTo>
                    <a:pt x="50320" y="60276"/>
                  </a:lnTo>
                  <a:lnTo>
                    <a:pt x="50079" y="60095"/>
                  </a:lnTo>
                  <a:lnTo>
                    <a:pt x="49838" y="59974"/>
                  </a:lnTo>
                  <a:close/>
                  <a:moveTo>
                    <a:pt x="55027" y="59974"/>
                  </a:moveTo>
                  <a:lnTo>
                    <a:pt x="54785" y="60095"/>
                  </a:lnTo>
                  <a:lnTo>
                    <a:pt x="54544" y="60276"/>
                  </a:lnTo>
                  <a:lnTo>
                    <a:pt x="54363" y="60457"/>
                  </a:lnTo>
                  <a:lnTo>
                    <a:pt x="54242" y="60758"/>
                  </a:lnTo>
                  <a:lnTo>
                    <a:pt x="54182" y="61120"/>
                  </a:lnTo>
                  <a:lnTo>
                    <a:pt x="54182" y="61362"/>
                  </a:lnTo>
                  <a:lnTo>
                    <a:pt x="54242" y="61543"/>
                  </a:lnTo>
                  <a:lnTo>
                    <a:pt x="54363" y="61784"/>
                  </a:lnTo>
                  <a:lnTo>
                    <a:pt x="54483" y="61965"/>
                  </a:lnTo>
                  <a:lnTo>
                    <a:pt x="54665" y="62086"/>
                  </a:lnTo>
                  <a:lnTo>
                    <a:pt x="54906" y="62206"/>
                  </a:lnTo>
                  <a:lnTo>
                    <a:pt x="55087" y="62267"/>
                  </a:lnTo>
                  <a:lnTo>
                    <a:pt x="55570" y="62267"/>
                  </a:lnTo>
                  <a:lnTo>
                    <a:pt x="55751" y="62206"/>
                  </a:lnTo>
                  <a:lnTo>
                    <a:pt x="55992" y="62086"/>
                  </a:lnTo>
                  <a:lnTo>
                    <a:pt x="56173" y="61965"/>
                  </a:lnTo>
                  <a:lnTo>
                    <a:pt x="56294" y="61784"/>
                  </a:lnTo>
                  <a:lnTo>
                    <a:pt x="56414" y="61543"/>
                  </a:lnTo>
                  <a:lnTo>
                    <a:pt x="56475" y="61362"/>
                  </a:lnTo>
                  <a:lnTo>
                    <a:pt x="56475" y="61120"/>
                  </a:lnTo>
                  <a:lnTo>
                    <a:pt x="56414" y="60758"/>
                  </a:lnTo>
                  <a:lnTo>
                    <a:pt x="56294" y="60457"/>
                  </a:lnTo>
                  <a:lnTo>
                    <a:pt x="56113" y="60276"/>
                  </a:lnTo>
                  <a:lnTo>
                    <a:pt x="55871" y="60095"/>
                  </a:lnTo>
                  <a:lnTo>
                    <a:pt x="55630" y="59974"/>
                  </a:lnTo>
                  <a:close/>
                  <a:moveTo>
                    <a:pt x="60819" y="59974"/>
                  </a:moveTo>
                  <a:lnTo>
                    <a:pt x="60577" y="60095"/>
                  </a:lnTo>
                  <a:lnTo>
                    <a:pt x="60336" y="60276"/>
                  </a:lnTo>
                  <a:lnTo>
                    <a:pt x="60155" y="60457"/>
                  </a:lnTo>
                  <a:lnTo>
                    <a:pt x="60034" y="60758"/>
                  </a:lnTo>
                  <a:lnTo>
                    <a:pt x="59974" y="61120"/>
                  </a:lnTo>
                  <a:lnTo>
                    <a:pt x="59974" y="61362"/>
                  </a:lnTo>
                  <a:lnTo>
                    <a:pt x="60034" y="61543"/>
                  </a:lnTo>
                  <a:lnTo>
                    <a:pt x="60155" y="61784"/>
                  </a:lnTo>
                  <a:lnTo>
                    <a:pt x="60276" y="61965"/>
                  </a:lnTo>
                  <a:lnTo>
                    <a:pt x="60457" y="62086"/>
                  </a:lnTo>
                  <a:lnTo>
                    <a:pt x="60698" y="62206"/>
                  </a:lnTo>
                  <a:lnTo>
                    <a:pt x="60879" y="62267"/>
                  </a:lnTo>
                  <a:lnTo>
                    <a:pt x="61362" y="62267"/>
                  </a:lnTo>
                  <a:lnTo>
                    <a:pt x="61543" y="62206"/>
                  </a:lnTo>
                  <a:lnTo>
                    <a:pt x="61784" y="62086"/>
                  </a:lnTo>
                  <a:lnTo>
                    <a:pt x="61965" y="61965"/>
                  </a:lnTo>
                  <a:lnTo>
                    <a:pt x="62086" y="61784"/>
                  </a:lnTo>
                  <a:lnTo>
                    <a:pt x="62206" y="61543"/>
                  </a:lnTo>
                  <a:lnTo>
                    <a:pt x="62267" y="61362"/>
                  </a:lnTo>
                  <a:lnTo>
                    <a:pt x="62267" y="61120"/>
                  </a:lnTo>
                  <a:lnTo>
                    <a:pt x="62206" y="60758"/>
                  </a:lnTo>
                  <a:lnTo>
                    <a:pt x="62086" y="60457"/>
                  </a:lnTo>
                  <a:lnTo>
                    <a:pt x="61905" y="60276"/>
                  </a:lnTo>
                  <a:lnTo>
                    <a:pt x="61663" y="60095"/>
                  </a:lnTo>
                  <a:lnTo>
                    <a:pt x="61422" y="59974"/>
                  </a:lnTo>
                  <a:close/>
                  <a:moveTo>
                    <a:pt x="66611" y="59974"/>
                  </a:moveTo>
                  <a:lnTo>
                    <a:pt x="66370" y="60095"/>
                  </a:lnTo>
                  <a:lnTo>
                    <a:pt x="66128" y="60276"/>
                  </a:lnTo>
                  <a:lnTo>
                    <a:pt x="65947" y="60457"/>
                  </a:lnTo>
                  <a:lnTo>
                    <a:pt x="65827" y="60758"/>
                  </a:lnTo>
                  <a:lnTo>
                    <a:pt x="65766" y="61120"/>
                  </a:lnTo>
                  <a:lnTo>
                    <a:pt x="65766" y="61362"/>
                  </a:lnTo>
                  <a:lnTo>
                    <a:pt x="65827" y="61543"/>
                  </a:lnTo>
                  <a:lnTo>
                    <a:pt x="65947" y="61784"/>
                  </a:lnTo>
                  <a:lnTo>
                    <a:pt x="66068" y="61965"/>
                  </a:lnTo>
                  <a:lnTo>
                    <a:pt x="66249" y="62086"/>
                  </a:lnTo>
                  <a:lnTo>
                    <a:pt x="66490" y="62206"/>
                  </a:lnTo>
                  <a:lnTo>
                    <a:pt x="66671" y="62267"/>
                  </a:lnTo>
                  <a:lnTo>
                    <a:pt x="67214" y="62267"/>
                  </a:lnTo>
                  <a:lnTo>
                    <a:pt x="68059" y="61120"/>
                  </a:lnTo>
                  <a:lnTo>
                    <a:pt x="67999" y="60758"/>
                  </a:lnTo>
                  <a:lnTo>
                    <a:pt x="67878" y="60457"/>
                  </a:lnTo>
                  <a:lnTo>
                    <a:pt x="67697" y="60276"/>
                  </a:lnTo>
                  <a:lnTo>
                    <a:pt x="67456" y="60095"/>
                  </a:lnTo>
                  <a:lnTo>
                    <a:pt x="67214" y="59974"/>
                  </a:lnTo>
                  <a:close/>
                  <a:moveTo>
                    <a:pt x="11645" y="62870"/>
                  </a:moveTo>
                  <a:lnTo>
                    <a:pt x="11464" y="62930"/>
                  </a:lnTo>
                  <a:lnTo>
                    <a:pt x="11223" y="63051"/>
                  </a:lnTo>
                  <a:lnTo>
                    <a:pt x="11042" y="63172"/>
                  </a:lnTo>
                  <a:lnTo>
                    <a:pt x="10921" y="63353"/>
                  </a:lnTo>
                  <a:lnTo>
                    <a:pt x="10800" y="63594"/>
                  </a:lnTo>
                  <a:lnTo>
                    <a:pt x="10740" y="63775"/>
                  </a:lnTo>
                  <a:lnTo>
                    <a:pt x="10740" y="64016"/>
                  </a:lnTo>
                  <a:lnTo>
                    <a:pt x="10740" y="64197"/>
                  </a:lnTo>
                  <a:lnTo>
                    <a:pt x="10800" y="64439"/>
                  </a:lnTo>
                  <a:lnTo>
                    <a:pt x="10981" y="64740"/>
                  </a:lnTo>
                  <a:lnTo>
                    <a:pt x="11162" y="64921"/>
                  </a:lnTo>
                  <a:lnTo>
                    <a:pt x="11464" y="65102"/>
                  </a:lnTo>
                  <a:lnTo>
                    <a:pt x="11705" y="65163"/>
                  </a:lnTo>
                  <a:lnTo>
                    <a:pt x="12128" y="65163"/>
                  </a:lnTo>
                  <a:lnTo>
                    <a:pt x="12309" y="65102"/>
                  </a:lnTo>
                  <a:lnTo>
                    <a:pt x="12550" y="64982"/>
                  </a:lnTo>
                  <a:lnTo>
                    <a:pt x="12731" y="64861"/>
                  </a:lnTo>
                  <a:lnTo>
                    <a:pt x="12852" y="64680"/>
                  </a:lnTo>
                  <a:lnTo>
                    <a:pt x="12973" y="64439"/>
                  </a:lnTo>
                  <a:lnTo>
                    <a:pt x="13033" y="64258"/>
                  </a:lnTo>
                  <a:lnTo>
                    <a:pt x="13033" y="64016"/>
                  </a:lnTo>
                  <a:lnTo>
                    <a:pt x="13033" y="63775"/>
                  </a:lnTo>
                  <a:lnTo>
                    <a:pt x="12973" y="63594"/>
                  </a:lnTo>
                  <a:lnTo>
                    <a:pt x="12852" y="63353"/>
                  </a:lnTo>
                  <a:lnTo>
                    <a:pt x="12731" y="63172"/>
                  </a:lnTo>
                  <a:lnTo>
                    <a:pt x="12550" y="63051"/>
                  </a:lnTo>
                  <a:lnTo>
                    <a:pt x="12309" y="62930"/>
                  </a:lnTo>
                  <a:lnTo>
                    <a:pt x="12128" y="62870"/>
                  </a:lnTo>
                  <a:close/>
                  <a:moveTo>
                    <a:pt x="17437" y="62870"/>
                  </a:moveTo>
                  <a:lnTo>
                    <a:pt x="17256" y="62930"/>
                  </a:lnTo>
                  <a:lnTo>
                    <a:pt x="17015" y="63051"/>
                  </a:lnTo>
                  <a:lnTo>
                    <a:pt x="16834" y="63172"/>
                  </a:lnTo>
                  <a:lnTo>
                    <a:pt x="16713" y="63353"/>
                  </a:lnTo>
                  <a:lnTo>
                    <a:pt x="16593" y="63594"/>
                  </a:lnTo>
                  <a:lnTo>
                    <a:pt x="16532" y="63775"/>
                  </a:lnTo>
                  <a:lnTo>
                    <a:pt x="16532" y="64016"/>
                  </a:lnTo>
                  <a:lnTo>
                    <a:pt x="16532" y="64258"/>
                  </a:lnTo>
                  <a:lnTo>
                    <a:pt x="16593" y="64439"/>
                  </a:lnTo>
                  <a:lnTo>
                    <a:pt x="16713" y="64680"/>
                  </a:lnTo>
                  <a:lnTo>
                    <a:pt x="16834" y="64861"/>
                  </a:lnTo>
                  <a:lnTo>
                    <a:pt x="17015" y="64982"/>
                  </a:lnTo>
                  <a:lnTo>
                    <a:pt x="17256" y="65102"/>
                  </a:lnTo>
                  <a:lnTo>
                    <a:pt x="17437" y="65163"/>
                  </a:lnTo>
                  <a:lnTo>
                    <a:pt x="17920" y="65163"/>
                  </a:lnTo>
                  <a:lnTo>
                    <a:pt x="18101" y="65102"/>
                  </a:lnTo>
                  <a:lnTo>
                    <a:pt x="18342" y="64982"/>
                  </a:lnTo>
                  <a:lnTo>
                    <a:pt x="18523" y="64861"/>
                  </a:lnTo>
                  <a:lnTo>
                    <a:pt x="18644" y="64680"/>
                  </a:lnTo>
                  <a:lnTo>
                    <a:pt x="18765" y="64439"/>
                  </a:lnTo>
                  <a:lnTo>
                    <a:pt x="18825" y="64258"/>
                  </a:lnTo>
                  <a:lnTo>
                    <a:pt x="18825" y="64016"/>
                  </a:lnTo>
                  <a:lnTo>
                    <a:pt x="18825" y="63775"/>
                  </a:lnTo>
                  <a:lnTo>
                    <a:pt x="18765" y="63594"/>
                  </a:lnTo>
                  <a:lnTo>
                    <a:pt x="18644" y="63353"/>
                  </a:lnTo>
                  <a:lnTo>
                    <a:pt x="18523" y="63172"/>
                  </a:lnTo>
                  <a:lnTo>
                    <a:pt x="18342" y="63051"/>
                  </a:lnTo>
                  <a:lnTo>
                    <a:pt x="18101" y="62930"/>
                  </a:lnTo>
                  <a:lnTo>
                    <a:pt x="17920" y="62870"/>
                  </a:lnTo>
                  <a:close/>
                  <a:moveTo>
                    <a:pt x="23230" y="62870"/>
                  </a:moveTo>
                  <a:lnTo>
                    <a:pt x="23049" y="62930"/>
                  </a:lnTo>
                  <a:lnTo>
                    <a:pt x="22807" y="63051"/>
                  </a:lnTo>
                  <a:lnTo>
                    <a:pt x="22626" y="63172"/>
                  </a:lnTo>
                  <a:lnTo>
                    <a:pt x="22506" y="63353"/>
                  </a:lnTo>
                  <a:lnTo>
                    <a:pt x="22385" y="63594"/>
                  </a:lnTo>
                  <a:lnTo>
                    <a:pt x="22325" y="63775"/>
                  </a:lnTo>
                  <a:lnTo>
                    <a:pt x="22325" y="64016"/>
                  </a:lnTo>
                  <a:lnTo>
                    <a:pt x="22325" y="64258"/>
                  </a:lnTo>
                  <a:lnTo>
                    <a:pt x="22385" y="64439"/>
                  </a:lnTo>
                  <a:lnTo>
                    <a:pt x="22506" y="64680"/>
                  </a:lnTo>
                  <a:lnTo>
                    <a:pt x="22626" y="64861"/>
                  </a:lnTo>
                  <a:lnTo>
                    <a:pt x="22807" y="64982"/>
                  </a:lnTo>
                  <a:lnTo>
                    <a:pt x="23049" y="65102"/>
                  </a:lnTo>
                  <a:lnTo>
                    <a:pt x="23230" y="65163"/>
                  </a:lnTo>
                  <a:lnTo>
                    <a:pt x="23712" y="65163"/>
                  </a:lnTo>
                  <a:lnTo>
                    <a:pt x="23893" y="65102"/>
                  </a:lnTo>
                  <a:lnTo>
                    <a:pt x="24135" y="64982"/>
                  </a:lnTo>
                  <a:lnTo>
                    <a:pt x="24316" y="64861"/>
                  </a:lnTo>
                  <a:lnTo>
                    <a:pt x="24436" y="64680"/>
                  </a:lnTo>
                  <a:lnTo>
                    <a:pt x="24557" y="64439"/>
                  </a:lnTo>
                  <a:lnTo>
                    <a:pt x="24617" y="64258"/>
                  </a:lnTo>
                  <a:lnTo>
                    <a:pt x="24617" y="64016"/>
                  </a:lnTo>
                  <a:lnTo>
                    <a:pt x="24617" y="63775"/>
                  </a:lnTo>
                  <a:lnTo>
                    <a:pt x="24557" y="63594"/>
                  </a:lnTo>
                  <a:lnTo>
                    <a:pt x="24436" y="63353"/>
                  </a:lnTo>
                  <a:lnTo>
                    <a:pt x="24316" y="63172"/>
                  </a:lnTo>
                  <a:lnTo>
                    <a:pt x="24135" y="63051"/>
                  </a:lnTo>
                  <a:lnTo>
                    <a:pt x="23893" y="62930"/>
                  </a:lnTo>
                  <a:lnTo>
                    <a:pt x="23712" y="62870"/>
                  </a:lnTo>
                  <a:close/>
                  <a:moveTo>
                    <a:pt x="29022" y="62870"/>
                  </a:moveTo>
                  <a:lnTo>
                    <a:pt x="28841" y="62930"/>
                  </a:lnTo>
                  <a:lnTo>
                    <a:pt x="28599" y="63051"/>
                  </a:lnTo>
                  <a:lnTo>
                    <a:pt x="28418" y="63172"/>
                  </a:lnTo>
                  <a:lnTo>
                    <a:pt x="28298" y="63353"/>
                  </a:lnTo>
                  <a:lnTo>
                    <a:pt x="28177" y="63594"/>
                  </a:lnTo>
                  <a:lnTo>
                    <a:pt x="28117" y="63775"/>
                  </a:lnTo>
                  <a:lnTo>
                    <a:pt x="28117" y="64016"/>
                  </a:lnTo>
                  <a:lnTo>
                    <a:pt x="28117" y="64258"/>
                  </a:lnTo>
                  <a:lnTo>
                    <a:pt x="28177" y="64439"/>
                  </a:lnTo>
                  <a:lnTo>
                    <a:pt x="28298" y="64680"/>
                  </a:lnTo>
                  <a:lnTo>
                    <a:pt x="28418" y="64861"/>
                  </a:lnTo>
                  <a:lnTo>
                    <a:pt x="28599" y="64982"/>
                  </a:lnTo>
                  <a:lnTo>
                    <a:pt x="28841" y="65102"/>
                  </a:lnTo>
                  <a:lnTo>
                    <a:pt x="29022" y="65163"/>
                  </a:lnTo>
                  <a:lnTo>
                    <a:pt x="29505" y="65163"/>
                  </a:lnTo>
                  <a:lnTo>
                    <a:pt x="29686" y="65102"/>
                  </a:lnTo>
                  <a:lnTo>
                    <a:pt x="29927" y="64982"/>
                  </a:lnTo>
                  <a:lnTo>
                    <a:pt x="30108" y="64861"/>
                  </a:lnTo>
                  <a:lnTo>
                    <a:pt x="30229" y="64680"/>
                  </a:lnTo>
                  <a:lnTo>
                    <a:pt x="30349" y="64439"/>
                  </a:lnTo>
                  <a:lnTo>
                    <a:pt x="30410" y="64258"/>
                  </a:lnTo>
                  <a:lnTo>
                    <a:pt x="30410" y="64016"/>
                  </a:lnTo>
                  <a:lnTo>
                    <a:pt x="30410" y="63775"/>
                  </a:lnTo>
                  <a:lnTo>
                    <a:pt x="30349" y="63594"/>
                  </a:lnTo>
                  <a:lnTo>
                    <a:pt x="30229" y="63353"/>
                  </a:lnTo>
                  <a:lnTo>
                    <a:pt x="30108" y="63172"/>
                  </a:lnTo>
                  <a:lnTo>
                    <a:pt x="29927" y="63051"/>
                  </a:lnTo>
                  <a:lnTo>
                    <a:pt x="29686" y="62930"/>
                  </a:lnTo>
                  <a:lnTo>
                    <a:pt x="29505" y="62870"/>
                  </a:lnTo>
                  <a:close/>
                  <a:moveTo>
                    <a:pt x="34814" y="62870"/>
                  </a:moveTo>
                  <a:lnTo>
                    <a:pt x="34633" y="62930"/>
                  </a:lnTo>
                  <a:lnTo>
                    <a:pt x="34392" y="63051"/>
                  </a:lnTo>
                  <a:lnTo>
                    <a:pt x="34211" y="63172"/>
                  </a:lnTo>
                  <a:lnTo>
                    <a:pt x="34090" y="63353"/>
                  </a:lnTo>
                  <a:lnTo>
                    <a:pt x="33969" y="63594"/>
                  </a:lnTo>
                  <a:lnTo>
                    <a:pt x="33909" y="63775"/>
                  </a:lnTo>
                  <a:lnTo>
                    <a:pt x="33909" y="64016"/>
                  </a:lnTo>
                  <a:lnTo>
                    <a:pt x="33909" y="64258"/>
                  </a:lnTo>
                  <a:lnTo>
                    <a:pt x="33969" y="64439"/>
                  </a:lnTo>
                  <a:lnTo>
                    <a:pt x="34090" y="64680"/>
                  </a:lnTo>
                  <a:lnTo>
                    <a:pt x="34211" y="64861"/>
                  </a:lnTo>
                  <a:lnTo>
                    <a:pt x="34392" y="64982"/>
                  </a:lnTo>
                  <a:lnTo>
                    <a:pt x="34633" y="65102"/>
                  </a:lnTo>
                  <a:lnTo>
                    <a:pt x="34814" y="65163"/>
                  </a:lnTo>
                  <a:lnTo>
                    <a:pt x="35297" y="65163"/>
                  </a:lnTo>
                  <a:lnTo>
                    <a:pt x="35478" y="65102"/>
                  </a:lnTo>
                  <a:lnTo>
                    <a:pt x="35719" y="64982"/>
                  </a:lnTo>
                  <a:lnTo>
                    <a:pt x="35900" y="64861"/>
                  </a:lnTo>
                  <a:lnTo>
                    <a:pt x="36021" y="64680"/>
                  </a:lnTo>
                  <a:lnTo>
                    <a:pt x="36141" y="64439"/>
                  </a:lnTo>
                  <a:lnTo>
                    <a:pt x="36202" y="64258"/>
                  </a:lnTo>
                  <a:lnTo>
                    <a:pt x="36202" y="64016"/>
                  </a:lnTo>
                  <a:lnTo>
                    <a:pt x="36202" y="63775"/>
                  </a:lnTo>
                  <a:lnTo>
                    <a:pt x="36141" y="63594"/>
                  </a:lnTo>
                  <a:lnTo>
                    <a:pt x="36021" y="63353"/>
                  </a:lnTo>
                  <a:lnTo>
                    <a:pt x="35900" y="63172"/>
                  </a:lnTo>
                  <a:lnTo>
                    <a:pt x="35719" y="63051"/>
                  </a:lnTo>
                  <a:lnTo>
                    <a:pt x="35478" y="62930"/>
                  </a:lnTo>
                  <a:lnTo>
                    <a:pt x="35297" y="62870"/>
                  </a:lnTo>
                  <a:close/>
                  <a:moveTo>
                    <a:pt x="40606" y="62870"/>
                  </a:moveTo>
                  <a:lnTo>
                    <a:pt x="40425" y="62930"/>
                  </a:lnTo>
                  <a:lnTo>
                    <a:pt x="40184" y="63051"/>
                  </a:lnTo>
                  <a:lnTo>
                    <a:pt x="40003" y="63172"/>
                  </a:lnTo>
                  <a:lnTo>
                    <a:pt x="39882" y="63353"/>
                  </a:lnTo>
                  <a:lnTo>
                    <a:pt x="39762" y="63594"/>
                  </a:lnTo>
                  <a:lnTo>
                    <a:pt x="39701" y="63775"/>
                  </a:lnTo>
                  <a:lnTo>
                    <a:pt x="39701" y="64016"/>
                  </a:lnTo>
                  <a:lnTo>
                    <a:pt x="39701" y="64258"/>
                  </a:lnTo>
                  <a:lnTo>
                    <a:pt x="39762" y="64439"/>
                  </a:lnTo>
                  <a:lnTo>
                    <a:pt x="39882" y="64680"/>
                  </a:lnTo>
                  <a:lnTo>
                    <a:pt x="40003" y="64861"/>
                  </a:lnTo>
                  <a:lnTo>
                    <a:pt x="40184" y="64982"/>
                  </a:lnTo>
                  <a:lnTo>
                    <a:pt x="40425" y="65102"/>
                  </a:lnTo>
                  <a:lnTo>
                    <a:pt x="40606" y="65163"/>
                  </a:lnTo>
                  <a:lnTo>
                    <a:pt x="41089" y="65163"/>
                  </a:lnTo>
                  <a:lnTo>
                    <a:pt x="41270" y="65102"/>
                  </a:lnTo>
                  <a:lnTo>
                    <a:pt x="41511" y="64982"/>
                  </a:lnTo>
                  <a:lnTo>
                    <a:pt x="41692" y="64861"/>
                  </a:lnTo>
                  <a:lnTo>
                    <a:pt x="41813" y="64680"/>
                  </a:lnTo>
                  <a:lnTo>
                    <a:pt x="41934" y="64439"/>
                  </a:lnTo>
                  <a:lnTo>
                    <a:pt x="41994" y="64258"/>
                  </a:lnTo>
                  <a:lnTo>
                    <a:pt x="41994" y="64016"/>
                  </a:lnTo>
                  <a:lnTo>
                    <a:pt x="41994" y="63775"/>
                  </a:lnTo>
                  <a:lnTo>
                    <a:pt x="41934" y="63594"/>
                  </a:lnTo>
                  <a:lnTo>
                    <a:pt x="41813" y="63353"/>
                  </a:lnTo>
                  <a:lnTo>
                    <a:pt x="41692" y="63172"/>
                  </a:lnTo>
                  <a:lnTo>
                    <a:pt x="41511" y="63051"/>
                  </a:lnTo>
                  <a:lnTo>
                    <a:pt x="41270" y="62930"/>
                  </a:lnTo>
                  <a:lnTo>
                    <a:pt x="41089" y="62870"/>
                  </a:lnTo>
                  <a:close/>
                  <a:moveTo>
                    <a:pt x="46399" y="62870"/>
                  </a:moveTo>
                  <a:lnTo>
                    <a:pt x="46218" y="62930"/>
                  </a:lnTo>
                  <a:lnTo>
                    <a:pt x="45976" y="63051"/>
                  </a:lnTo>
                  <a:lnTo>
                    <a:pt x="45795" y="63172"/>
                  </a:lnTo>
                  <a:lnTo>
                    <a:pt x="45674" y="63353"/>
                  </a:lnTo>
                  <a:lnTo>
                    <a:pt x="45554" y="63594"/>
                  </a:lnTo>
                  <a:lnTo>
                    <a:pt x="45493" y="63775"/>
                  </a:lnTo>
                  <a:lnTo>
                    <a:pt x="45493" y="64016"/>
                  </a:lnTo>
                  <a:lnTo>
                    <a:pt x="45493" y="64258"/>
                  </a:lnTo>
                  <a:lnTo>
                    <a:pt x="45554" y="64439"/>
                  </a:lnTo>
                  <a:lnTo>
                    <a:pt x="45674" y="64680"/>
                  </a:lnTo>
                  <a:lnTo>
                    <a:pt x="45795" y="64861"/>
                  </a:lnTo>
                  <a:lnTo>
                    <a:pt x="45976" y="64982"/>
                  </a:lnTo>
                  <a:lnTo>
                    <a:pt x="46218" y="65102"/>
                  </a:lnTo>
                  <a:lnTo>
                    <a:pt x="46399" y="65163"/>
                  </a:lnTo>
                  <a:lnTo>
                    <a:pt x="46881" y="65163"/>
                  </a:lnTo>
                  <a:lnTo>
                    <a:pt x="47062" y="65102"/>
                  </a:lnTo>
                  <a:lnTo>
                    <a:pt x="47304" y="64982"/>
                  </a:lnTo>
                  <a:lnTo>
                    <a:pt x="47485" y="64861"/>
                  </a:lnTo>
                  <a:lnTo>
                    <a:pt x="47605" y="64680"/>
                  </a:lnTo>
                  <a:lnTo>
                    <a:pt x="47726" y="64439"/>
                  </a:lnTo>
                  <a:lnTo>
                    <a:pt x="47786" y="64258"/>
                  </a:lnTo>
                  <a:lnTo>
                    <a:pt x="47786" y="64016"/>
                  </a:lnTo>
                  <a:lnTo>
                    <a:pt x="47786" y="63775"/>
                  </a:lnTo>
                  <a:lnTo>
                    <a:pt x="47726" y="63594"/>
                  </a:lnTo>
                  <a:lnTo>
                    <a:pt x="47605" y="63353"/>
                  </a:lnTo>
                  <a:lnTo>
                    <a:pt x="47485" y="63172"/>
                  </a:lnTo>
                  <a:lnTo>
                    <a:pt x="47304" y="63051"/>
                  </a:lnTo>
                  <a:lnTo>
                    <a:pt x="47062" y="62930"/>
                  </a:lnTo>
                  <a:lnTo>
                    <a:pt x="46881" y="62870"/>
                  </a:lnTo>
                  <a:close/>
                  <a:moveTo>
                    <a:pt x="52191" y="62870"/>
                  </a:moveTo>
                  <a:lnTo>
                    <a:pt x="52010" y="62930"/>
                  </a:lnTo>
                  <a:lnTo>
                    <a:pt x="51768" y="63051"/>
                  </a:lnTo>
                  <a:lnTo>
                    <a:pt x="51587" y="63172"/>
                  </a:lnTo>
                  <a:lnTo>
                    <a:pt x="51467" y="63353"/>
                  </a:lnTo>
                  <a:lnTo>
                    <a:pt x="51346" y="63594"/>
                  </a:lnTo>
                  <a:lnTo>
                    <a:pt x="51286" y="63775"/>
                  </a:lnTo>
                  <a:lnTo>
                    <a:pt x="51286" y="64016"/>
                  </a:lnTo>
                  <a:lnTo>
                    <a:pt x="51286" y="64258"/>
                  </a:lnTo>
                  <a:lnTo>
                    <a:pt x="51346" y="64439"/>
                  </a:lnTo>
                  <a:lnTo>
                    <a:pt x="51467" y="64680"/>
                  </a:lnTo>
                  <a:lnTo>
                    <a:pt x="51587" y="64861"/>
                  </a:lnTo>
                  <a:lnTo>
                    <a:pt x="51768" y="64982"/>
                  </a:lnTo>
                  <a:lnTo>
                    <a:pt x="52010" y="65102"/>
                  </a:lnTo>
                  <a:lnTo>
                    <a:pt x="52191" y="65163"/>
                  </a:lnTo>
                  <a:lnTo>
                    <a:pt x="52673" y="65163"/>
                  </a:lnTo>
                  <a:lnTo>
                    <a:pt x="52854" y="65102"/>
                  </a:lnTo>
                  <a:lnTo>
                    <a:pt x="53096" y="64982"/>
                  </a:lnTo>
                  <a:lnTo>
                    <a:pt x="53277" y="64861"/>
                  </a:lnTo>
                  <a:lnTo>
                    <a:pt x="53397" y="64680"/>
                  </a:lnTo>
                  <a:lnTo>
                    <a:pt x="53518" y="64439"/>
                  </a:lnTo>
                  <a:lnTo>
                    <a:pt x="53578" y="64258"/>
                  </a:lnTo>
                  <a:lnTo>
                    <a:pt x="53578" y="64016"/>
                  </a:lnTo>
                  <a:lnTo>
                    <a:pt x="53578" y="63775"/>
                  </a:lnTo>
                  <a:lnTo>
                    <a:pt x="53518" y="63594"/>
                  </a:lnTo>
                  <a:lnTo>
                    <a:pt x="53397" y="63353"/>
                  </a:lnTo>
                  <a:lnTo>
                    <a:pt x="53277" y="63172"/>
                  </a:lnTo>
                  <a:lnTo>
                    <a:pt x="53096" y="63051"/>
                  </a:lnTo>
                  <a:lnTo>
                    <a:pt x="52854" y="62930"/>
                  </a:lnTo>
                  <a:lnTo>
                    <a:pt x="52673" y="62870"/>
                  </a:lnTo>
                  <a:close/>
                  <a:moveTo>
                    <a:pt x="57983" y="62870"/>
                  </a:moveTo>
                  <a:lnTo>
                    <a:pt x="57802" y="62930"/>
                  </a:lnTo>
                  <a:lnTo>
                    <a:pt x="57561" y="63051"/>
                  </a:lnTo>
                  <a:lnTo>
                    <a:pt x="57380" y="63172"/>
                  </a:lnTo>
                  <a:lnTo>
                    <a:pt x="57259" y="63353"/>
                  </a:lnTo>
                  <a:lnTo>
                    <a:pt x="57138" y="63594"/>
                  </a:lnTo>
                  <a:lnTo>
                    <a:pt x="57078" y="63775"/>
                  </a:lnTo>
                  <a:lnTo>
                    <a:pt x="57078" y="64016"/>
                  </a:lnTo>
                  <a:lnTo>
                    <a:pt x="57078" y="64258"/>
                  </a:lnTo>
                  <a:lnTo>
                    <a:pt x="57138" y="64439"/>
                  </a:lnTo>
                  <a:lnTo>
                    <a:pt x="57259" y="64680"/>
                  </a:lnTo>
                  <a:lnTo>
                    <a:pt x="57380" y="64861"/>
                  </a:lnTo>
                  <a:lnTo>
                    <a:pt x="57561" y="64982"/>
                  </a:lnTo>
                  <a:lnTo>
                    <a:pt x="57802" y="65102"/>
                  </a:lnTo>
                  <a:lnTo>
                    <a:pt x="57983" y="65163"/>
                  </a:lnTo>
                  <a:lnTo>
                    <a:pt x="58466" y="65163"/>
                  </a:lnTo>
                  <a:lnTo>
                    <a:pt x="58647" y="65102"/>
                  </a:lnTo>
                  <a:lnTo>
                    <a:pt x="58888" y="64982"/>
                  </a:lnTo>
                  <a:lnTo>
                    <a:pt x="59069" y="64861"/>
                  </a:lnTo>
                  <a:lnTo>
                    <a:pt x="59190" y="64680"/>
                  </a:lnTo>
                  <a:lnTo>
                    <a:pt x="59310" y="64439"/>
                  </a:lnTo>
                  <a:lnTo>
                    <a:pt x="59371" y="64258"/>
                  </a:lnTo>
                  <a:lnTo>
                    <a:pt x="59371" y="64016"/>
                  </a:lnTo>
                  <a:lnTo>
                    <a:pt x="59371" y="63775"/>
                  </a:lnTo>
                  <a:lnTo>
                    <a:pt x="59310" y="63594"/>
                  </a:lnTo>
                  <a:lnTo>
                    <a:pt x="59190" y="63353"/>
                  </a:lnTo>
                  <a:lnTo>
                    <a:pt x="59069" y="63172"/>
                  </a:lnTo>
                  <a:lnTo>
                    <a:pt x="58888" y="63051"/>
                  </a:lnTo>
                  <a:lnTo>
                    <a:pt x="58647" y="62930"/>
                  </a:lnTo>
                  <a:lnTo>
                    <a:pt x="58466" y="62870"/>
                  </a:lnTo>
                  <a:close/>
                  <a:moveTo>
                    <a:pt x="63775" y="62870"/>
                  </a:moveTo>
                  <a:lnTo>
                    <a:pt x="63594" y="62930"/>
                  </a:lnTo>
                  <a:lnTo>
                    <a:pt x="63353" y="63051"/>
                  </a:lnTo>
                  <a:lnTo>
                    <a:pt x="63172" y="63172"/>
                  </a:lnTo>
                  <a:lnTo>
                    <a:pt x="63051" y="63353"/>
                  </a:lnTo>
                  <a:lnTo>
                    <a:pt x="62931" y="63594"/>
                  </a:lnTo>
                  <a:lnTo>
                    <a:pt x="62870" y="63775"/>
                  </a:lnTo>
                  <a:lnTo>
                    <a:pt x="62870" y="64016"/>
                  </a:lnTo>
                  <a:lnTo>
                    <a:pt x="62870" y="64258"/>
                  </a:lnTo>
                  <a:lnTo>
                    <a:pt x="62931" y="64439"/>
                  </a:lnTo>
                  <a:lnTo>
                    <a:pt x="63051" y="64680"/>
                  </a:lnTo>
                  <a:lnTo>
                    <a:pt x="63172" y="64861"/>
                  </a:lnTo>
                  <a:lnTo>
                    <a:pt x="63353" y="64982"/>
                  </a:lnTo>
                  <a:lnTo>
                    <a:pt x="63594" y="65102"/>
                  </a:lnTo>
                  <a:lnTo>
                    <a:pt x="63775" y="65163"/>
                  </a:lnTo>
                  <a:lnTo>
                    <a:pt x="64198" y="65163"/>
                  </a:lnTo>
                  <a:lnTo>
                    <a:pt x="64439" y="65102"/>
                  </a:lnTo>
                  <a:lnTo>
                    <a:pt x="64741" y="64921"/>
                  </a:lnTo>
                  <a:lnTo>
                    <a:pt x="64922" y="64740"/>
                  </a:lnTo>
                  <a:lnTo>
                    <a:pt x="65103" y="64439"/>
                  </a:lnTo>
                  <a:lnTo>
                    <a:pt x="65163" y="64197"/>
                  </a:lnTo>
                  <a:lnTo>
                    <a:pt x="65163" y="64016"/>
                  </a:lnTo>
                  <a:lnTo>
                    <a:pt x="65163" y="63775"/>
                  </a:lnTo>
                  <a:lnTo>
                    <a:pt x="65103" y="63594"/>
                  </a:lnTo>
                  <a:lnTo>
                    <a:pt x="64982" y="63353"/>
                  </a:lnTo>
                  <a:lnTo>
                    <a:pt x="64861" y="63172"/>
                  </a:lnTo>
                  <a:lnTo>
                    <a:pt x="64680" y="63051"/>
                  </a:lnTo>
                  <a:lnTo>
                    <a:pt x="64439" y="62930"/>
                  </a:lnTo>
                  <a:lnTo>
                    <a:pt x="64258" y="62870"/>
                  </a:lnTo>
                  <a:close/>
                  <a:moveTo>
                    <a:pt x="14541" y="65766"/>
                  </a:moveTo>
                  <a:lnTo>
                    <a:pt x="14360" y="65826"/>
                  </a:lnTo>
                  <a:lnTo>
                    <a:pt x="14119" y="65947"/>
                  </a:lnTo>
                  <a:lnTo>
                    <a:pt x="13938" y="66068"/>
                  </a:lnTo>
                  <a:lnTo>
                    <a:pt x="13817" y="66249"/>
                  </a:lnTo>
                  <a:lnTo>
                    <a:pt x="13697" y="66490"/>
                  </a:lnTo>
                  <a:lnTo>
                    <a:pt x="13636" y="66671"/>
                  </a:lnTo>
                  <a:lnTo>
                    <a:pt x="13636" y="66912"/>
                  </a:lnTo>
                  <a:lnTo>
                    <a:pt x="13636" y="67214"/>
                  </a:lnTo>
                  <a:lnTo>
                    <a:pt x="14783" y="68059"/>
                  </a:lnTo>
                  <a:lnTo>
                    <a:pt x="15024" y="68059"/>
                  </a:lnTo>
                  <a:lnTo>
                    <a:pt x="15205" y="67999"/>
                  </a:lnTo>
                  <a:lnTo>
                    <a:pt x="15446" y="67878"/>
                  </a:lnTo>
                  <a:lnTo>
                    <a:pt x="15627" y="67757"/>
                  </a:lnTo>
                  <a:lnTo>
                    <a:pt x="15748" y="67576"/>
                  </a:lnTo>
                  <a:lnTo>
                    <a:pt x="15869" y="67335"/>
                  </a:lnTo>
                  <a:lnTo>
                    <a:pt x="15929" y="67154"/>
                  </a:lnTo>
                  <a:lnTo>
                    <a:pt x="15929" y="66912"/>
                  </a:lnTo>
                  <a:lnTo>
                    <a:pt x="15929" y="66671"/>
                  </a:lnTo>
                  <a:lnTo>
                    <a:pt x="15869" y="66490"/>
                  </a:lnTo>
                  <a:lnTo>
                    <a:pt x="15748" y="66249"/>
                  </a:lnTo>
                  <a:lnTo>
                    <a:pt x="15627" y="66068"/>
                  </a:lnTo>
                  <a:lnTo>
                    <a:pt x="15446" y="65947"/>
                  </a:lnTo>
                  <a:lnTo>
                    <a:pt x="15205" y="65826"/>
                  </a:lnTo>
                  <a:lnTo>
                    <a:pt x="15024" y="65766"/>
                  </a:lnTo>
                  <a:close/>
                  <a:moveTo>
                    <a:pt x="20333" y="65766"/>
                  </a:moveTo>
                  <a:lnTo>
                    <a:pt x="20152" y="65826"/>
                  </a:lnTo>
                  <a:lnTo>
                    <a:pt x="19911" y="65947"/>
                  </a:lnTo>
                  <a:lnTo>
                    <a:pt x="19730" y="66068"/>
                  </a:lnTo>
                  <a:lnTo>
                    <a:pt x="19609" y="66249"/>
                  </a:lnTo>
                  <a:lnTo>
                    <a:pt x="19489" y="66490"/>
                  </a:lnTo>
                  <a:lnTo>
                    <a:pt x="19428" y="66671"/>
                  </a:lnTo>
                  <a:lnTo>
                    <a:pt x="19428" y="66912"/>
                  </a:lnTo>
                  <a:lnTo>
                    <a:pt x="19428" y="67154"/>
                  </a:lnTo>
                  <a:lnTo>
                    <a:pt x="19489" y="67335"/>
                  </a:lnTo>
                  <a:lnTo>
                    <a:pt x="19609" y="67576"/>
                  </a:lnTo>
                  <a:lnTo>
                    <a:pt x="19730" y="67757"/>
                  </a:lnTo>
                  <a:lnTo>
                    <a:pt x="19911" y="67878"/>
                  </a:lnTo>
                  <a:lnTo>
                    <a:pt x="20152" y="67999"/>
                  </a:lnTo>
                  <a:lnTo>
                    <a:pt x="20333" y="68059"/>
                  </a:lnTo>
                  <a:lnTo>
                    <a:pt x="20816" y="68059"/>
                  </a:lnTo>
                  <a:lnTo>
                    <a:pt x="20997" y="67999"/>
                  </a:lnTo>
                  <a:lnTo>
                    <a:pt x="21239" y="67878"/>
                  </a:lnTo>
                  <a:lnTo>
                    <a:pt x="21420" y="67757"/>
                  </a:lnTo>
                  <a:lnTo>
                    <a:pt x="21540" y="67576"/>
                  </a:lnTo>
                  <a:lnTo>
                    <a:pt x="21661" y="67335"/>
                  </a:lnTo>
                  <a:lnTo>
                    <a:pt x="21721" y="67154"/>
                  </a:lnTo>
                  <a:lnTo>
                    <a:pt x="21721" y="66912"/>
                  </a:lnTo>
                  <a:lnTo>
                    <a:pt x="21721" y="66671"/>
                  </a:lnTo>
                  <a:lnTo>
                    <a:pt x="21661" y="66490"/>
                  </a:lnTo>
                  <a:lnTo>
                    <a:pt x="21540" y="66249"/>
                  </a:lnTo>
                  <a:lnTo>
                    <a:pt x="21420" y="66068"/>
                  </a:lnTo>
                  <a:lnTo>
                    <a:pt x="21239" y="65947"/>
                  </a:lnTo>
                  <a:lnTo>
                    <a:pt x="20997" y="65826"/>
                  </a:lnTo>
                  <a:lnTo>
                    <a:pt x="20816" y="65766"/>
                  </a:lnTo>
                  <a:close/>
                  <a:moveTo>
                    <a:pt x="26126" y="65766"/>
                  </a:moveTo>
                  <a:lnTo>
                    <a:pt x="25945" y="65826"/>
                  </a:lnTo>
                  <a:lnTo>
                    <a:pt x="25703" y="65947"/>
                  </a:lnTo>
                  <a:lnTo>
                    <a:pt x="25522" y="66068"/>
                  </a:lnTo>
                  <a:lnTo>
                    <a:pt x="25402" y="66249"/>
                  </a:lnTo>
                  <a:lnTo>
                    <a:pt x="25281" y="66490"/>
                  </a:lnTo>
                  <a:lnTo>
                    <a:pt x="25221" y="66671"/>
                  </a:lnTo>
                  <a:lnTo>
                    <a:pt x="25221" y="66912"/>
                  </a:lnTo>
                  <a:lnTo>
                    <a:pt x="25221" y="67154"/>
                  </a:lnTo>
                  <a:lnTo>
                    <a:pt x="25281" y="67335"/>
                  </a:lnTo>
                  <a:lnTo>
                    <a:pt x="25402" y="67576"/>
                  </a:lnTo>
                  <a:lnTo>
                    <a:pt x="25522" y="67757"/>
                  </a:lnTo>
                  <a:lnTo>
                    <a:pt x="25703" y="67878"/>
                  </a:lnTo>
                  <a:lnTo>
                    <a:pt x="25945" y="67999"/>
                  </a:lnTo>
                  <a:lnTo>
                    <a:pt x="26126" y="68059"/>
                  </a:lnTo>
                  <a:lnTo>
                    <a:pt x="26608" y="68059"/>
                  </a:lnTo>
                  <a:lnTo>
                    <a:pt x="26789" y="67999"/>
                  </a:lnTo>
                  <a:lnTo>
                    <a:pt x="27031" y="67878"/>
                  </a:lnTo>
                  <a:lnTo>
                    <a:pt x="27212" y="67757"/>
                  </a:lnTo>
                  <a:lnTo>
                    <a:pt x="27332" y="67576"/>
                  </a:lnTo>
                  <a:lnTo>
                    <a:pt x="27453" y="67335"/>
                  </a:lnTo>
                  <a:lnTo>
                    <a:pt x="27513" y="67154"/>
                  </a:lnTo>
                  <a:lnTo>
                    <a:pt x="27513" y="66912"/>
                  </a:lnTo>
                  <a:lnTo>
                    <a:pt x="27513" y="66671"/>
                  </a:lnTo>
                  <a:lnTo>
                    <a:pt x="27453" y="66490"/>
                  </a:lnTo>
                  <a:lnTo>
                    <a:pt x="27332" y="66249"/>
                  </a:lnTo>
                  <a:lnTo>
                    <a:pt x="27212" y="66068"/>
                  </a:lnTo>
                  <a:lnTo>
                    <a:pt x="27031" y="65947"/>
                  </a:lnTo>
                  <a:lnTo>
                    <a:pt x="26789" y="65826"/>
                  </a:lnTo>
                  <a:lnTo>
                    <a:pt x="26608" y="65766"/>
                  </a:lnTo>
                  <a:close/>
                  <a:moveTo>
                    <a:pt x="31918" y="65766"/>
                  </a:moveTo>
                  <a:lnTo>
                    <a:pt x="31737" y="65826"/>
                  </a:lnTo>
                  <a:lnTo>
                    <a:pt x="31496" y="65947"/>
                  </a:lnTo>
                  <a:lnTo>
                    <a:pt x="31315" y="66068"/>
                  </a:lnTo>
                  <a:lnTo>
                    <a:pt x="31194" y="66249"/>
                  </a:lnTo>
                  <a:lnTo>
                    <a:pt x="31073" y="66490"/>
                  </a:lnTo>
                  <a:lnTo>
                    <a:pt x="31013" y="66671"/>
                  </a:lnTo>
                  <a:lnTo>
                    <a:pt x="31013" y="66912"/>
                  </a:lnTo>
                  <a:lnTo>
                    <a:pt x="31013" y="67154"/>
                  </a:lnTo>
                  <a:lnTo>
                    <a:pt x="31073" y="67335"/>
                  </a:lnTo>
                  <a:lnTo>
                    <a:pt x="31194" y="67576"/>
                  </a:lnTo>
                  <a:lnTo>
                    <a:pt x="31315" y="67757"/>
                  </a:lnTo>
                  <a:lnTo>
                    <a:pt x="31496" y="67878"/>
                  </a:lnTo>
                  <a:lnTo>
                    <a:pt x="31737" y="67999"/>
                  </a:lnTo>
                  <a:lnTo>
                    <a:pt x="31918" y="68059"/>
                  </a:lnTo>
                  <a:lnTo>
                    <a:pt x="32401" y="68059"/>
                  </a:lnTo>
                  <a:lnTo>
                    <a:pt x="32582" y="67999"/>
                  </a:lnTo>
                  <a:lnTo>
                    <a:pt x="32823" y="67878"/>
                  </a:lnTo>
                  <a:lnTo>
                    <a:pt x="33004" y="67757"/>
                  </a:lnTo>
                  <a:lnTo>
                    <a:pt x="33125" y="67576"/>
                  </a:lnTo>
                  <a:lnTo>
                    <a:pt x="33245" y="67335"/>
                  </a:lnTo>
                  <a:lnTo>
                    <a:pt x="33306" y="67154"/>
                  </a:lnTo>
                  <a:lnTo>
                    <a:pt x="33306" y="66912"/>
                  </a:lnTo>
                  <a:lnTo>
                    <a:pt x="33306" y="66671"/>
                  </a:lnTo>
                  <a:lnTo>
                    <a:pt x="33245" y="66490"/>
                  </a:lnTo>
                  <a:lnTo>
                    <a:pt x="33125" y="66249"/>
                  </a:lnTo>
                  <a:lnTo>
                    <a:pt x="33004" y="66068"/>
                  </a:lnTo>
                  <a:lnTo>
                    <a:pt x="32823" y="65947"/>
                  </a:lnTo>
                  <a:lnTo>
                    <a:pt x="32582" y="65826"/>
                  </a:lnTo>
                  <a:lnTo>
                    <a:pt x="32401" y="65766"/>
                  </a:lnTo>
                  <a:close/>
                  <a:moveTo>
                    <a:pt x="37710" y="65766"/>
                  </a:moveTo>
                  <a:lnTo>
                    <a:pt x="37529" y="65826"/>
                  </a:lnTo>
                  <a:lnTo>
                    <a:pt x="37288" y="65947"/>
                  </a:lnTo>
                  <a:lnTo>
                    <a:pt x="37107" y="66068"/>
                  </a:lnTo>
                  <a:lnTo>
                    <a:pt x="36986" y="66249"/>
                  </a:lnTo>
                  <a:lnTo>
                    <a:pt x="36865" y="66490"/>
                  </a:lnTo>
                  <a:lnTo>
                    <a:pt x="36805" y="66671"/>
                  </a:lnTo>
                  <a:lnTo>
                    <a:pt x="36805" y="66912"/>
                  </a:lnTo>
                  <a:lnTo>
                    <a:pt x="36805" y="67154"/>
                  </a:lnTo>
                  <a:lnTo>
                    <a:pt x="36865" y="67335"/>
                  </a:lnTo>
                  <a:lnTo>
                    <a:pt x="36986" y="67576"/>
                  </a:lnTo>
                  <a:lnTo>
                    <a:pt x="37107" y="67757"/>
                  </a:lnTo>
                  <a:lnTo>
                    <a:pt x="37288" y="67878"/>
                  </a:lnTo>
                  <a:lnTo>
                    <a:pt x="37529" y="67999"/>
                  </a:lnTo>
                  <a:lnTo>
                    <a:pt x="37710" y="68059"/>
                  </a:lnTo>
                  <a:lnTo>
                    <a:pt x="38193" y="68059"/>
                  </a:lnTo>
                  <a:lnTo>
                    <a:pt x="38374" y="67999"/>
                  </a:lnTo>
                  <a:lnTo>
                    <a:pt x="38615" y="67878"/>
                  </a:lnTo>
                  <a:lnTo>
                    <a:pt x="38796" y="67757"/>
                  </a:lnTo>
                  <a:lnTo>
                    <a:pt x="38917" y="67576"/>
                  </a:lnTo>
                  <a:lnTo>
                    <a:pt x="39038" y="67335"/>
                  </a:lnTo>
                  <a:lnTo>
                    <a:pt x="39098" y="67154"/>
                  </a:lnTo>
                  <a:lnTo>
                    <a:pt x="39098" y="66912"/>
                  </a:lnTo>
                  <a:lnTo>
                    <a:pt x="39098" y="66671"/>
                  </a:lnTo>
                  <a:lnTo>
                    <a:pt x="39038" y="66490"/>
                  </a:lnTo>
                  <a:lnTo>
                    <a:pt x="38917" y="66249"/>
                  </a:lnTo>
                  <a:lnTo>
                    <a:pt x="38796" y="66068"/>
                  </a:lnTo>
                  <a:lnTo>
                    <a:pt x="38615" y="65947"/>
                  </a:lnTo>
                  <a:lnTo>
                    <a:pt x="38374" y="65826"/>
                  </a:lnTo>
                  <a:lnTo>
                    <a:pt x="38193" y="65766"/>
                  </a:lnTo>
                  <a:close/>
                  <a:moveTo>
                    <a:pt x="43502" y="65766"/>
                  </a:moveTo>
                  <a:lnTo>
                    <a:pt x="43321" y="65826"/>
                  </a:lnTo>
                  <a:lnTo>
                    <a:pt x="43080" y="65947"/>
                  </a:lnTo>
                  <a:lnTo>
                    <a:pt x="42899" y="66068"/>
                  </a:lnTo>
                  <a:lnTo>
                    <a:pt x="42778" y="66249"/>
                  </a:lnTo>
                  <a:lnTo>
                    <a:pt x="42658" y="66490"/>
                  </a:lnTo>
                  <a:lnTo>
                    <a:pt x="42597" y="66671"/>
                  </a:lnTo>
                  <a:lnTo>
                    <a:pt x="42597" y="66912"/>
                  </a:lnTo>
                  <a:lnTo>
                    <a:pt x="42597" y="67154"/>
                  </a:lnTo>
                  <a:lnTo>
                    <a:pt x="42658" y="67335"/>
                  </a:lnTo>
                  <a:lnTo>
                    <a:pt x="42778" y="67576"/>
                  </a:lnTo>
                  <a:lnTo>
                    <a:pt x="42899" y="67757"/>
                  </a:lnTo>
                  <a:lnTo>
                    <a:pt x="43080" y="67878"/>
                  </a:lnTo>
                  <a:lnTo>
                    <a:pt x="43321" y="67999"/>
                  </a:lnTo>
                  <a:lnTo>
                    <a:pt x="43502" y="68059"/>
                  </a:lnTo>
                  <a:lnTo>
                    <a:pt x="43985" y="68059"/>
                  </a:lnTo>
                  <a:lnTo>
                    <a:pt x="44166" y="67999"/>
                  </a:lnTo>
                  <a:lnTo>
                    <a:pt x="44407" y="67878"/>
                  </a:lnTo>
                  <a:lnTo>
                    <a:pt x="44588" y="67757"/>
                  </a:lnTo>
                  <a:lnTo>
                    <a:pt x="44709" y="67576"/>
                  </a:lnTo>
                  <a:lnTo>
                    <a:pt x="44830" y="67335"/>
                  </a:lnTo>
                  <a:lnTo>
                    <a:pt x="44890" y="67154"/>
                  </a:lnTo>
                  <a:lnTo>
                    <a:pt x="44890" y="66912"/>
                  </a:lnTo>
                  <a:lnTo>
                    <a:pt x="44890" y="66671"/>
                  </a:lnTo>
                  <a:lnTo>
                    <a:pt x="44830" y="66490"/>
                  </a:lnTo>
                  <a:lnTo>
                    <a:pt x="44709" y="66249"/>
                  </a:lnTo>
                  <a:lnTo>
                    <a:pt x="44588" y="66068"/>
                  </a:lnTo>
                  <a:lnTo>
                    <a:pt x="44407" y="65947"/>
                  </a:lnTo>
                  <a:lnTo>
                    <a:pt x="44166" y="65826"/>
                  </a:lnTo>
                  <a:lnTo>
                    <a:pt x="43985" y="65766"/>
                  </a:lnTo>
                  <a:close/>
                  <a:moveTo>
                    <a:pt x="49295" y="65766"/>
                  </a:moveTo>
                  <a:lnTo>
                    <a:pt x="49114" y="65826"/>
                  </a:lnTo>
                  <a:lnTo>
                    <a:pt x="48872" y="65947"/>
                  </a:lnTo>
                  <a:lnTo>
                    <a:pt x="48691" y="66068"/>
                  </a:lnTo>
                  <a:lnTo>
                    <a:pt x="48571" y="66249"/>
                  </a:lnTo>
                  <a:lnTo>
                    <a:pt x="48450" y="66490"/>
                  </a:lnTo>
                  <a:lnTo>
                    <a:pt x="48390" y="66671"/>
                  </a:lnTo>
                  <a:lnTo>
                    <a:pt x="48390" y="66912"/>
                  </a:lnTo>
                  <a:lnTo>
                    <a:pt x="48390" y="67154"/>
                  </a:lnTo>
                  <a:lnTo>
                    <a:pt x="48450" y="67335"/>
                  </a:lnTo>
                  <a:lnTo>
                    <a:pt x="48571" y="67576"/>
                  </a:lnTo>
                  <a:lnTo>
                    <a:pt x="48691" y="67757"/>
                  </a:lnTo>
                  <a:lnTo>
                    <a:pt x="48872" y="67878"/>
                  </a:lnTo>
                  <a:lnTo>
                    <a:pt x="49114" y="67999"/>
                  </a:lnTo>
                  <a:lnTo>
                    <a:pt x="49295" y="68059"/>
                  </a:lnTo>
                  <a:lnTo>
                    <a:pt x="49777" y="68059"/>
                  </a:lnTo>
                  <a:lnTo>
                    <a:pt x="49958" y="67999"/>
                  </a:lnTo>
                  <a:lnTo>
                    <a:pt x="50200" y="67878"/>
                  </a:lnTo>
                  <a:lnTo>
                    <a:pt x="50381" y="67757"/>
                  </a:lnTo>
                  <a:lnTo>
                    <a:pt x="50501" y="67576"/>
                  </a:lnTo>
                  <a:lnTo>
                    <a:pt x="50622" y="67335"/>
                  </a:lnTo>
                  <a:lnTo>
                    <a:pt x="50682" y="67154"/>
                  </a:lnTo>
                  <a:lnTo>
                    <a:pt x="50682" y="66912"/>
                  </a:lnTo>
                  <a:lnTo>
                    <a:pt x="50682" y="66671"/>
                  </a:lnTo>
                  <a:lnTo>
                    <a:pt x="50622" y="66490"/>
                  </a:lnTo>
                  <a:lnTo>
                    <a:pt x="50501" y="66249"/>
                  </a:lnTo>
                  <a:lnTo>
                    <a:pt x="50381" y="66068"/>
                  </a:lnTo>
                  <a:lnTo>
                    <a:pt x="50200" y="65947"/>
                  </a:lnTo>
                  <a:lnTo>
                    <a:pt x="49958" y="65826"/>
                  </a:lnTo>
                  <a:lnTo>
                    <a:pt x="49777" y="65766"/>
                  </a:lnTo>
                  <a:close/>
                  <a:moveTo>
                    <a:pt x="55087" y="65766"/>
                  </a:moveTo>
                  <a:lnTo>
                    <a:pt x="54906" y="65826"/>
                  </a:lnTo>
                  <a:lnTo>
                    <a:pt x="54665" y="65947"/>
                  </a:lnTo>
                  <a:lnTo>
                    <a:pt x="54483" y="66068"/>
                  </a:lnTo>
                  <a:lnTo>
                    <a:pt x="54363" y="66249"/>
                  </a:lnTo>
                  <a:lnTo>
                    <a:pt x="54242" y="66490"/>
                  </a:lnTo>
                  <a:lnTo>
                    <a:pt x="54182" y="66671"/>
                  </a:lnTo>
                  <a:lnTo>
                    <a:pt x="54182" y="66912"/>
                  </a:lnTo>
                  <a:lnTo>
                    <a:pt x="54182" y="67154"/>
                  </a:lnTo>
                  <a:lnTo>
                    <a:pt x="54242" y="67335"/>
                  </a:lnTo>
                  <a:lnTo>
                    <a:pt x="54363" y="67576"/>
                  </a:lnTo>
                  <a:lnTo>
                    <a:pt x="54483" y="67757"/>
                  </a:lnTo>
                  <a:lnTo>
                    <a:pt x="54665" y="67878"/>
                  </a:lnTo>
                  <a:lnTo>
                    <a:pt x="54906" y="67999"/>
                  </a:lnTo>
                  <a:lnTo>
                    <a:pt x="55087" y="68059"/>
                  </a:lnTo>
                  <a:lnTo>
                    <a:pt x="55570" y="68059"/>
                  </a:lnTo>
                  <a:lnTo>
                    <a:pt x="55751" y="67999"/>
                  </a:lnTo>
                  <a:lnTo>
                    <a:pt x="55992" y="67878"/>
                  </a:lnTo>
                  <a:lnTo>
                    <a:pt x="56173" y="67757"/>
                  </a:lnTo>
                  <a:lnTo>
                    <a:pt x="56294" y="67576"/>
                  </a:lnTo>
                  <a:lnTo>
                    <a:pt x="56414" y="67335"/>
                  </a:lnTo>
                  <a:lnTo>
                    <a:pt x="56475" y="67154"/>
                  </a:lnTo>
                  <a:lnTo>
                    <a:pt x="56475" y="66912"/>
                  </a:lnTo>
                  <a:lnTo>
                    <a:pt x="56475" y="66671"/>
                  </a:lnTo>
                  <a:lnTo>
                    <a:pt x="56414" y="66490"/>
                  </a:lnTo>
                  <a:lnTo>
                    <a:pt x="56294" y="66249"/>
                  </a:lnTo>
                  <a:lnTo>
                    <a:pt x="56173" y="66068"/>
                  </a:lnTo>
                  <a:lnTo>
                    <a:pt x="55992" y="65947"/>
                  </a:lnTo>
                  <a:lnTo>
                    <a:pt x="55751" y="65826"/>
                  </a:lnTo>
                  <a:lnTo>
                    <a:pt x="55570" y="65766"/>
                  </a:lnTo>
                  <a:close/>
                  <a:moveTo>
                    <a:pt x="60879" y="65766"/>
                  </a:moveTo>
                  <a:lnTo>
                    <a:pt x="60698" y="65826"/>
                  </a:lnTo>
                  <a:lnTo>
                    <a:pt x="60457" y="65947"/>
                  </a:lnTo>
                  <a:lnTo>
                    <a:pt x="60276" y="66068"/>
                  </a:lnTo>
                  <a:lnTo>
                    <a:pt x="60155" y="66249"/>
                  </a:lnTo>
                  <a:lnTo>
                    <a:pt x="60034" y="66490"/>
                  </a:lnTo>
                  <a:lnTo>
                    <a:pt x="59974" y="66671"/>
                  </a:lnTo>
                  <a:lnTo>
                    <a:pt x="59974" y="66912"/>
                  </a:lnTo>
                  <a:lnTo>
                    <a:pt x="59974" y="67154"/>
                  </a:lnTo>
                  <a:lnTo>
                    <a:pt x="60034" y="67335"/>
                  </a:lnTo>
                  <a:lnTo>
                    <a:pt x="60155" y="67576"/>
                  </a:lnTo>
                  <a:lnTo>
                    <a:pt x="60276" y="67757"/>
                  </a:lnTo>
                  <a:lnTo>
                    <a:pt x="60457" y="67878"/>
                  </a:lnTo>
                  <a:lnTo>
                    <a:pt x="60698" y="67999"/>
                  </a:lnTo>
                  <a:lnTo>
                    <a:pt x="60879" y="68059"/>
                  </a:lnTo>
                  <a:lnTo>
                    <a:pt x="61120" y="68059"/>
                  </a:lnTo>
                  <a:lnTo>
                    <a:pt x="62267" y="67214"/>
                  </a:lnTo>
                  <a:lnTo>
                    <a:pt x="62267" y="66912"/>
                  </a:lnTo>
                  <a:lnTo>
                    <a:pt x="62267" y="66671"/>
                  </a:lnTo>
                  <a:lnTo>
                    <a:pt x="62206" y="66490"/>
                  </a:lnTo>
                  <a:lnTo>
                    <a:pt x="62086" y="66249"/>
                  </a:lnTo>
                  <a:lnTo>
                    <a:pt x="61965" y="66068"/>
                  </a:lnTo>
                  <a:lnTo>
                    <a:pt x="61784" y="65947"/>
                  </a:lnTo>
                  <a:lnTo>
                    <a:pt x="61543" y="65826"/>
                  </a:lnTo>
                  <a:lnTo>
                    <a:pt x="61362" y="65766"/>
                  </a:lnTo>
                  <a:close/>
                  <a:moveTo>
                    <a:pt x="17679" y="68662"/>
                  </a:moveTo>
                  <a:lnTo>
                    <a:pt x="17317" y="68723"/>
                  </a:lnTo>
                  <a:lnTo>
                    <a:pt x="17015" y="68843"/>
                  </a:lnTo>
                  <a:lnTo>
                    <a:pt x="16774" y="69085"/>
                  </a:lnTo>
                  <a:lnTo>
                    <a:pt x="16593" y="69386"/>
                  </a:lnTo>
                  <a:lnTo>
                    <a:pt x="18523" y="70593"/>
                  </a:lnTo>
                  <a:lnTo>
                    <a:pt x="18644" y="70472"/>
                  </a:lnTo>
                  <a:lnTo>
                    <a:pt x="18765" y="70231"/>
                  </a:lnTo>
                  <a:lnTo>
                    <a:pt x="18825" y="70050"/>
                  </a:lnTo>
                  <a:lnTo>
                    <a:pt x="18825" y="69809"/>
                  </a:lnTo>
                  <a:lnTo>
                    <a:pt x="18825" y="69567"/>
                  </a:lnTo>
                  <a:lnTo>
                    <a:pt x="18765" y="69386"/>
                  </a:lnTo>
                  <a:lnTo>
                    <a:pt x="18644" y="69145"/>
                  </a:lnTo>
                  <a:lnTo>
                    <a:pt x="18523" y="68964"/>
                  </a:lnTo>
                  <a:lnTo>
                    <a:pt x="18342" y="68843"/>
                  </a:lnTo>
                  <a:lnTo>
                    <a:pt x="18101" y="68723"/>
                  </a:lnTo>
                  <a:lnTo>
                    <a:pt x="17920" y="68662"/>
                  </a:lnTo>
                  <a:close/>
                  <a:moveTo>
                    <a:pt x="57983" y="68662"/>
                  </a:moveTo>
                  <a:lnTo>
                    <a:pt x="57802" y="68723"/>
                  </a:lnTo>
                  <a:lnTo>
                    <a:pt x="57561" y="68843"/>
                  </a:lnTo>
                  <a:lnTo>
                    <a:pt x="57380" y="68964"/>
                  </a:lnTo>
                  <a:lnTo>
                    <a:pt x="57259" y="69145"/>
                  </a:lnTo>
                  <a:lnTo>
                    <a:pt x="57138" y="69386"/>
                  </a:lnTo>
                  <a:lnTo>
                    <a:pt x="57078" y="69567"/>
                  </a:lnTo>
                  <a:lnTo>
                    <a:pt x="57078" y="69809"/>
                  </a:lnTo>
                  <a:lnTo>
                    <a:pt x="57078" y="70050"/>
                  </a:lnTo>
                  <a:lnTo>
                    <a:pt x="57138" y="70231"/>
                  </a:lnTo>
                  <a:lnTo>
                    <a:pt x="57259" y="70472"/>
                  </a:lnTo>
                  <a:lnTo>
                    <a:pt x="57380" y="70593"/>
                  </a:lnTo>
                  <a:lnTo>
                    <a:pt x="59310" y="69386"/>
                  </a:lnTo>
                  <a:lnTo>
                    <a:pt x="59129" y="69085"/>
                  </a:lnTo>
                  <a:lnTo>
                    <a:pt x="58888" y="68843"/>
                  </a:lnTo>
                  <a:lnTo>
                    <a:pt x="58586" y="68723"/>
                  </a:lnTo>
                  <a:lnTo>
                    <a:pt x="58224" y="68662"/>
                  </a:lnTo>
                  <a:close/>
                  <a:moveTo>
                    <a:pt x="23230" y="68662"/>
                  </a:moveTo>
                  <a:lnTo>
                    <a:pt x="23049" y="68723"/>
                  </a:lnTo>
                  <a:lnTo>
                    <a:pt x="22807" y="68843"/>
                  </a:lnTo>
                  <a:lnTo>
                    <a:pt x="22626" y="68964"/>
                  </a:lnTo>
                  <a:lnTo>
                    <a:pt x="22506" y="69145"/>
                  </a:lnTo>
                  <a:lnTo>
                    <a:pt x="22385" y="69386"/>
                  </a:lnTo>
                  <a:lnTo>
                    <a:pt x="22325" y="69567"/>
                  </a:lnTo>
                  <a:lnTo>
                    <a:pt x="22325" y="69809"/>
                  </a:lnTo>
                  <a:lnTo>
                    <a:pt x="22325" y="70050"/>
                  </a:lnTo>
                  <a:lnTo>
                    <a:pt x="22385" y="70231"/>
                  </a:lnTo>
                  <a:lnTo>
                    <a:pt x="22506" y="70472"/>
                  </a:lnTo>
                  <a:lnTo>
                    <a:pt x="22626" y="70653"/>
                  </a:lnTo>
                  <a:lnTo>
                    <a:pt x="22807" y="70774"/>
                  </a:lnTo>
                  <a:lnTo>
                    <a:pt x="23049" y="70895"/>
                  </a:lnTo>
                  <a:lnTo>
                    <a:pt x="23230" y="70955"/>
                  </a:lnTo>
                  <a:lnTo>
                    <a:pt x="23712" y="70955"/>
                  </a:lnTo>
                  <a:lnTo>
                    <a:pt x="23893" y="70895"/>
                  </a:lnTo>
                  <a:lnTo>
                    <a:pt x="24135" y="70774"/>
                  </a:lnTo>
                  <a:lnTo>
                    <a:pt x="24316" y="70653"/>
                  </a:lnTo>
                  <a:lnTo>
                    <a:pt x="24436" y="70472"/>
                  </a:lnTo>
                  <a:lnTo>
                    <a:pt x="24557" y="70231"/>
                  </a:lnTo>
                  <a:lnTo>
                    <a:pt x="24617" y="70050"/>
                  </a:lnTo>
                  <a:lnTo>
                    <a:pt x="24617" y="69809"/>
                  </a:lnTo>
                  <a:lnTo>
                    <a:pt x="24617" y="69567"/>
                  </a:lnTo>
                  <a:lnTo>
                    <a:pt x="24557" y="69386"/>
                  </a:lnTo>
                  <a:lnTo>
                    <a:pt x="24436" y="69145"/>
                  </a:lnTo>
                  <a:lnTo>
                    <a:pt x="24316" y="68964"/>
                  </a:lnTo>
                  <a:lnTo>
                    <a:pt x="24135" y="68843"/>
                  </a:lnTo>
                  <a:lnTo>
                    <a:pt x="23893" y="68723"/>
                  </a:lnTo>
                  <a:lnTo>
                    <a:pt x="23712" y="68662"/>
                  </a:lnTo>
                  <a:close/>
                  <a:moveTo>
                    <a:pt x="29022" y="68662"/>
                  </a:moveTo>
                  <a:lnTo>
                    <a:pt x="28841" y="68723"/>
                  </a:lnTo>
                  <a:lnTo>
                    <a:pt x="28599" y="68843"/>
                  </a:lnTo>
                  <a:lnTo>
                    <a:pt x="28418" y="68964"/>
                  </a:lnTo>
                  <a:lnTo>
                    <a:pt x="28298" y="69145"/>
                  </a:lnTo>
                  <a:lnTo>
                    <a:pt x="28177" y="69386"/>
                  </a:lnTo>
                  <a:lnTo>
                    <a:pt x="28117" y="69567"/>
                  </a:lnTo>
                  <a:lnTo>
                    <a:pt x="28117" y="69809"/>
                  </a:lnTo>
                  <a:lnTo>
                    <a:pt x="28117" y="70050"/>
                  </a:lnTo>
                  <a:lnTo>
                    <a:pt x="28177" y="70231"/>
                  </a:lnTo>
                  <a:lnTo>
                    <a:pt x="28298" y="70472"/>
                  </a:lnTo>
                  <a:lnTo>
                    <a:pt x="28418" y="70653"/>
                  </a:lnTo>
                  <a:lnTo>
                    <a:pt x="28599" y="70774"/>
                  </a:lnTo>
                  <a:lnTo>
                    <a:pt x="28841" y="70895"/>
                  </a:lnTo>
                  <a:lnTo>
                    <a:pt x="29022" y="70955"/>
                  </a:lnTo>
                  <a:lnTo>
                    <a:pt x="29505" y="70955"/>
                  </a:lnTo>
                  <a:lnTo>
                    <a:pt x="29686" y="70895"/>
                  </a:lnTo>
                  <a:lnTo>
                    <a:pt x="29927" y="70774"/>
                  </a:lnTo>
                  <a:lnTo>
                    <a:pt x="30108" y="70653"/>
                  </a:lnTo>
                  <a:lnTo>
                    <a:pt x="30229" y="70472"/>
                  </a:lnTo>
                  <a:lnTo>
                    <a:pt x="30349" y="70231"/>
                  </a:lnTo>
                  <a:lnTo>
                    <a:pt x="30410" y="70050"/>
                  </a:lnTo>
                  <a:lnTo>
                    <a:pt x="30410" y="69809"/>
                  </a:lnTo>
                  <a:lnTo>
                    <a:pt x="30410" y="69567"/>
                  </a:lnTo>
                  <a:lnTo>
                    <a:pt x="30349" y="69386"/>
                  </a:lnTo>
                  <a:lnTo>
                    <a:pt x="30229" y="69145"/>
                  </a:lnTo>
                  <a:lnTo>
                    <a:pt x="30108" y="68964"/>
                  </a:lnTo>
                  <a:lnTo>
                    <a:pt x="29927" y="68843"/>
                  </a:lnTo>
                  <a:lnTo>
                    <a:pt x="29686" y="68723"/>
                  </a:lnTo>
                  <a:lnTo>
                    <a:pt x="29505" y="68662"/>
                  </a:lnTo>
                  <a:close/>
                  <a:moveTo>
                    <a:pt x="34814" y="68662"/>
                  </a:moveTo>
                  <a:lnTo>
                    <a:pt x="34633" y="68723"/>
                  </a:lnTo>
                  <a:lnTo>
                    <a:pt x="34392" y="68843"/>
                  </a:lnTo>
                  <a:lnTo>
                    <a:pt x="34211" y="68964"/>
                  </a:lnTo>
                  <a:lnTo>
                    <a:pt x="34090" y="69145"/>
                  </a:lnTo>
                  <a:lnTo>
                    <a:pt x="33969" y="69386"/>
                  </a:lnTo>
                  <a:lnTo>
                    <a:pt x="33909" y="69567"/>
                  </a:lnTo>
                  <a:lnTo>
                    <a:pt x="33909" y="69809"/>
                  </a:lnTo>
                  <a:lnTo>
                    <a:pt x="33909" y="70050"/>
                  </a:lnTo>
                  <a:lnTo>
                    <a:pt x="33969" y="70231"/>
                  </a:lnTo>
                  <a:lnTo>
                    <a:pt x="34090" y="70472"/>
                  </a:lnTo>
                  <a:lnTo>
                    <a:pt x="34211" y="70653"/>
                  </a:lnTo>
                  <a:lnTo>
                    <a:pt x="34392" y="70774"/>
                  </a:lnTo>
                  <a:lnTo>
                    <a:pt x="34633" y="70895"/>
                  </a:lnTo>
                  <a:lnTo>
                    <a:pt x="34814" y="70955"/>
                  </a:lnTo>
                  <a:lnTo>
                    <a:pt x="35297" y="70955"/>
                  </a:lnTo>
                  <a:lnTo>
                    <a:pt x="35478" y="70895"/>
                  </a:lnTo>
                  <a:lnTo>
                    <a:pt x="35719" y="70774"/>
                  </a:lnTo>
                  <a:lnTo>
                    <a:pt x="35900" y="70653"/>
                  </a:lnTo>
                  <a:lnTo>
                    <a:pt x="36021" y="70472"/>
                  </a:lnTo>
                  <a:lnTo>
                    <a:pt x="36141" y="70231"/>
                  </a:lnTo>
                  <a:lnTo>
                    <a:pt x="36202" y="70050"/>
                  </a:lnTo>
                  <a:lnTo>
                    <a:pt x="36202" y="69809"/>
                  </a:lnTo>
                  <a:lnTo>
                    <a:pt x="36202" y="69567"/>
                  </a:lnTo>
                  <a:lnTo>
                    <a:pt x="36141" y="69386"/>
                  </a:lnTo>
                  <a:lnTo>
                    <a:pt x="36021" y="69145"/>
                  </a:lnTo>
                  <a:lnTo>
                    <a:pt x="35900" y="68964"/>
                  </a:lnTo>
                  <a:lnTo>
                    <a:pt x="35719" y="68843"/>
                  </a:lnTo>
                  <a:lnTo>
                    <a:pt x="35478" y="68723"/>
                  </a:lnTo>
                  <a:lnTo>
                    <a:pt x="35297" y="68662"/>
                  </a:lnTo>
                  <a:close/>
                  <a:moveTo>
                    <a:pt x="40606" y="68662"/>
                  </a:moveTo>
                  <a:lnTo>
                    <a:pt x="40425" y="68723"/>
                  </a:lnTo>
                  <a:lnTo>
                    <a:pt x="40184" y="68843"/>
                  </a:lnTo>
                  <a:lnTo>
                    <a:pt x="40003" y="68964"/>
                  </a:lnTo>
                  <a:lnTo>
                    <a:pt x="39882" y="69145"/>
                  </a:lnTo>
                  <a:lnTo>
                    <a:pt x="39762" y="69386"/>
                  </a:lnTo>
                  <a:lnTo>
                    <a:pt x="39701" y="69567"/>
                  </a:lnTo>
                  <a:lnTo>
                    <a:pt x="39701" y="69809"/>
                  </a:lnTo>
                  <a:lnTo>
                    <a:pt x="39701" y="70050"/>
                  </a:lnTo>
                  <a:lnTo>
                    <a:pt x="39762" y="70231"/>
                  </a:lnTo>
                  <a:lnTo>
                    <a:pt x="39882" y="70472"/>
                  </a:lnTo>
                  <a:lnTo>
                    <a:pt x="40003" y="70653"/>
                  </a:lnTo>
                  <a:lnTo>
                    <a:pt x="40184" y="70774"/>
                  </a:lnTo>
                  <a:lnTo>
                    <a:pt x="40425" y="70895"/>
                  </a:lnTo>
                  <a:lnTo>
                    <a:pt x="40606" y="70955"/>
                  </a:lnTo>
                  <a:lnTo>
                    <a:pt x="41089" y="70955"/>
                  </a:lnTo>
                  <a:lnTo>
                    <a:pt x="41270" y="70895"/>
                  </a:lnTo>
                  <a:lnTo>
                    <a:pt x="41511" y="70774"/>
                  </a:lnTo>
                  <a:lnTo>
                    <a:pt x="41692" y="70653"/>
                  </a:lnTo>
                  <a:lnTo>
                    <a:pt x="41813" y="70472"/>
                  </a:lnTo>
                  <a:lnTo>
                    <a:pt x="41934" y="70231"/>
                  </a:lnTo>
                  <a:lnTo>
                    <a:pt x="41994" y="70050"/>
                  </a:lnTo>
                  <a:lnTo>
                    <a:pt x="41994" y="69809"/>
                  </a:lnTo>
                  <a:lnTo>
                    <a:pt x="41994" y="69567"/>
                  </a:lnTo>
                  <a:lnTo>
                    <a:pt x="41934" y="69386"/>
                  </a:lnTo>
                  <a:lnTo>
                    <a:pt x="41813" y="69145"/>
                  </a:lnTo>
                  <a:lnTo>
                    <a:pt x="41692" y="68964"/>
                  </a:lnTo>
                  <a:lnTo>
                    <a:pt x="41511" y="68843"/>
                  </a:lnTo>
                  <a:lnTo>
                    <a:pt x="41270" y="68723"/>
                  </a:lnTo>
                  <a:lnTo>
                    <a:pt x="41089" y="68662"/>
                  </a:lnTo>
                  <a:close/>
                  <a:moveTo>
                    <a:pt x="46399" y="68662"/>
                  </a:moveTo>
                  <a:lnTo>
                    <a:pt x="46218" y="68723"/>
                  </a:lnTo>
                  <a:lnTo>
                    <a:pt x="45976" y="68843"/>
                  </a:lnTo>
                  <a:lnTo>
                    <a:pt x="45795" y="68964"/>
                  </a:lnTo>
                  <a:lnTo>
                    <a:pt x="45674" y="69145"/>
                  </a:lnTo>
                  <a:lnTo>
                    <a:pt x="45554" y="69386"/>
                  </a:lnTo>
                  <a:lnTo>
                    <a:pt x="45493" y="69567"/>
                  </a:lnTo>
                  <a:lnTo>
                    <a:pt x="45493" y="69809"/>
                  </a:lnTo>
                  <a:lnTo>
                    <a:pt x="45493" y="70050"/>
                  </a:lnTo>
                  <a:lnTo>
                    <a:pt x="45554" y="70231"/>
                  </a:lnTo>
                  <a:lnTo>
                    <a:pt x="45674" y="70472"/>
                  </a:lnTo>
                  <a:lnTo>
                    <a:pt x="45795" y="70653"/>
                  </a:lnTo>
                  <a:lnTo>
                    <a:pt x="45976" y="70774"/>
                  </a:lnTo>
                  <a:lnTo>
                    <a:pt x="46218" y="70895"/>
                  </a:lnTo>
                  <a:lnTo>
                    <a:pt x="46399" y="70955"/>
                  </a:lnTo>
                  <a:lnTo>
                    <a:pt x="46881" y="70955"/>
                  </a:lnTo>
                  <a:lnTo>
                    <a:pt x="47062" y="70895"/>
                  </a:lnTo>
                  <a:lnTo>
                    <a:pt x="47304" y="70774"/>
                  </a:lnTo>
                  <a:lnTo>
                    <a:pt x="47485" y="70653"/>
                  </a:lnTo>
                  <a:lnTo>
                    <a:pt x="47605" y="70472"/>
                  </a:lnTo>
                  <a:lnTo>
                    <a:pt x="47726" y="70231"/>
                  </a:lnTo>
                  <a:lnTo>
                    <a:pt x="47786" y="70050"/>
                  </a:lnTo>
                  <a:lnTo>
                    <a:pt x="47786" y="69809"/>
                  </a:lnTo>
                  <a:lnTo>
                    <a:pt x="47786" y="69567"/>
                  </a:lnTo>
                  <a:lnTo>
                    <a:pt x="47726" y="69386"/>
                  </a:lnTo>
                  <a:lnTo>
                    <a:pt x="47605" y="69145"/>
                  </a:lnTo>
                  <a:lnTo>
                    <a:pt x="47485" y="68964"/>
                  </a:lnTo>
                  <a:lnTo>
                    <a:pt x="47304" y="68843"/>
                  </a:lnTo>
                  <a:lnTo>
                    <a:pt x="47062" y="68723"/>
                  </a:lnTo>
                  <a:lnTo>
                    <a:pt x="46881" y="68662"/>
                  </a:lnTo>
                  <a:close/>
                  <a:moveTo>
                    <a:pt x="52191" y="68662"/>
                  </a:moveTo>
                  <a:lnTo>
                    <a:pt x="52010" y="68723"/>
                  </a:lnTo>
                  <a:lnTo>
                    <a:pt x="51768" y="68843"/>
                  </a:lnTo>
                  <a:lnTo>
                    <a:pt x="51587" y="68964"/>
                  </a:lnTo>
                  <a:lnTo>
                    <a:pt x="51467" y="69145"/>
                  </a:lnTo>
                  <a:lnTo>
                    <a:pt x="51346" y="69386"/>
                  </a:lnTo>
                  <a:lnTo>
                    <a:pt x="51286" y="69567"/>
                  </a:lnTo>
                  <a:lnTo>
                    <a:pt x="51286" y="69809"/>
                  </a:lnTo>
                  <a:lnTo>
                    <a:pt x="51286" y="70050"/>
                  </a:lnTo>
                  <a:lnTo>
                    <a:pt x="51346" y="70231"/>
                  </a:lnTo>
                  <a:lnTo>
                    <a:pt x="51467" y="70472"/>
                  </a:lnTo>
                  <a:lnTo>
                    <a:pt x="51587" y="70653"/>
                  </a:lnTo>
                  <a:lnTo>
                    <a:pt x="51768" y="70774"/>
                  </a:lnTo>
                  <a:lnTo>
                    <a:pt x="52010" y="70895"/>
                  </a:lnTo>
                  <a:lnTo>
                    <a:pt x="52191" y="70955"/>
                  </a:lnTo>
                  <a:lnTo>
                    <a:pt x="52673" y="70955"/>
                  </a:lnTo>
                  <a:lnTo>
                    <a:pt x="52854" y="70895"/>
                  </a:lnTo>
                  <a:lnTo>
                    <a:pt x="53096" y="70774"/>
                  </a:lnTo>
                  <a:lnTo>
                    <a:pt x="53277" y="70653"/>
                  </a:lnTo>
                  <a:lnTo>
                    <a:pt x="53397" y="70472"/>
                  </a:lnTo>
                  <a:lnTo>
                    <a:pt x="53518" y="70231"/>
                  </a:lnTo>
                  <a:lnTo>
                    <a:pt x="53578" y="70050"/>
                  </a:lnTo>
                  <a:lnTo>
                    <a:pt x="53578" y="69809"/>
                  </a:lnTo>
                  <a:lnTo>
                    <a:pt x="53578" y="69567"/>
                  </a:lnTo>
                  <a:lnTo>
                    <a:pt x="53518" y="69386"/>
                  </a:lnTo>
                  <a:lnTo>
                    <a:pt x="53397" y="69145"/>
                  </a:lnTo>
                  <a:lnTo>
                    <a:pt x="53277" y="68964"/>
                  </a:lnTo>
                  <a:lnTo>
                    <a:pt x="53096" y="68843"/>
                  </a:lnTo>
                  <a:lnTo>
                    <a:pt x="52854" y="68723"/>
                  </a:lnTo>
                  <a:lnTo>
                    <a:pt x="52673" y="68662"/>
                  </a:lnTo>
                  <a:close/>
                  <a:moveTo>
                    <a:pt x="20575" y="71558"/>
                  </a:moveTo>
                  <a:lnTo>
                    <a:pt x="20273" y="71619"/>
                  </a:lnTo>
                  <a:lnTo>
                    <a:pt x="21661" y="72282"/>
                  </a:lnTo>
                  <a:lnTo>
                    <a:pt x="21540" y="72041"/>
                  </a:lnTo>
                  <a:lnTo>
                    <a:pt x="21359" y="71860"/>
                  </a:lnTo>
                  <a:lnTo>
                    <a:pt x="21118" y="71679"/>
                  </a:lnTo>
                  <a:lnTo>
                    <a:pt x="20876" y="71558"/>
                  </a:lnTo>
                  <a:close/>
                  <a:moveTo>
                    <a:pt x="55027" y="71558"/>
                  </a:moveTo>
                  <a:lnTo>
                    <a:pt x="54785" y="71679"/>
                  </a:lnTo>
                  <a:lnTo>
                    <a:pt x="54544" y="71860"/>
                  </a:lnTo>
                  <a:lnTo>
                    <a:pt x="54363" y="72041"/>
                  </a:lnTo>
                  <a:lnTo>
                    <a:pt x="54242" y="72282"/>
                  </a:lnTo>
                  <a:lnTo>
                    <a:pt x="55630" y="71619"/>
                  </a:lnTo>
                  <a:lnTo>
                    <a:pt x="55328" y="71558"/>
                  </a:lnTo>
                  <a:close/>
                  <a:moveTo>
                    <a:pt x="26065" y="71558"/>
                  </a:moveTo>
                  <a:lnTo>
                    <a:pt x="25824" y="71679"/>
                  </a:lnTo>
                  <a:lnTo>
                    <a:pt x="25583" y="71860"/>
                  </a:lnTo>
                  <a:lnTo>
                    <a:pt x="25402" y="72041"/>
                  </a:lnTo>
                  <a:lnTo>
                    <a:pt x="25281" y="72343"/>
                  </a:lnTo>
                  <a:lnTo>
                    <a:pt x="25221" y="72705"/>
                  </a:lnTo>
                  <a:lnTo>
                    <a:pt x="25221" y="72946"/>
                  </a:lnTo>
                  <a:lnTo>
                    <a:pt x="25281" y="73127"/>
                  </a:lnTo>
                  <a:lnTo>
                    <a:pt x="25402" y="73368"/>
                  </a:lnTo>
                  <a:lnTo>
                    <a:pt x="25522" y="73549"/>
                  </a:lnTo>
                  <a:lnTo>
                    <a:pt x="25703" y="73670"/>
                  </a:lnTo>
                  <a:lnTo>
                    <a:pt x="25945" y="73791"/>
                  </a:lnTo>
                  <a:lnTo>
                    <a:pt x="26126" y="73851"/>
                  </a:lnTo>
                  <a:lnTo>
                    <a:pt x="26608" y="73851"/>
                  </a:lnTo>
                  <a:lnTo>
                    <a:pt x="26789" y="73791"/>
                  </a:lnTo>
                  <a:lnTo>
                    <a:pt x="27031" y="73670"/>
                  </a:lnTo>
                  <a:lnTo>
                    <a:pt x="27212" y="73549"/>
                  </a:lnTo>
                  <a:lnTo>
                    <a:pt x="27332" y="73368"/>
                  </a:lnTo>
                  <a:lnTo>
                    <a:pt x="27453" y="73127"/>
                  </a:lnTo>
                  <a:lnTo>
                    <a:pt x="27513" y="72946"/>
                  </a:lnTo>
                  <a:lnTo>
                    <a:pt x="27513" y="72705"/>
                  </a:lnTo>
                  <a:lnTo>
                    <a:pt x="27453" y="72343"/>
                  </a:lnTo>
                  <a:lnTo>
                    <a:pt x="27332" y="72041"/>
                  </a:lnTo>
                  <a:lnTo>
                    <a:pt x="27151" y="71860"/>
                  </a:lnTo>
                  <a:lnTo>
                    <a:pt x="26910" y="71679"/>
                  </a:lnTo>
                  <a:lnTo>
                    <a:pt x="26669" y="71558"/>
                  </a:lnTo>
                  <a:close/>
                  <a:moveTo>
                    <a:pt x="31858" y="71558"/>
                  </a:moveTo>
                  <a:lnTo>
                    <a:pt x="31616" y="71679"/>
                  </a:lnTo>
                  <a:lnTo>
                    <a:pt x="31375" y="71860"/>
                  </a:lnTo>
                  <a:lnTo>
                    <a:pt x="31194" y="72041"/>
                  </a:lnTo>
                  <a:lnTo>
                    <a:pt x="31073" y="72343"/>
                  </a:lnTo>
                  <a:lnTo>
                    <a:pt x="31013" y="72705"/>
                  </a:lnTo>
                  <a:lnTo>
                    <a:pt x="31013" y="72946"/>
                  </a:lnTo>
                  <a:lnTo>
                    <a:pt x="31073" y="73127"/>
                  </a:lnTo>
                  <a:lnTo>
                    <a:pt x="31194" y="73368"/>
                  </a:lnTo>
                  <a:lnTo>
                    <a:pt x="31315" y="73549"/>
                  </a:lnTo>
                  <a:lnTo>
                    <a:pt x="31496" y="73670"/>
                  </a:lnTo>
                  <a:lnTo>
                    <a:pt x="31737" y="73791"/>
                  </a:lnTo>
                  <a:lnTo>
                    <a:pt x="31918" y="73851"/>
                  </a:lnTo>
                  <a:lnTo>
                    <a:pt x="32401" y="73851"/>
                  </a:lnTo>
                  <a:lnTo>
                    <a:pt x="32582" y="73791"/>
                  </a:lnTo>
                  <a:lnTo>
                    <a:pt x="32823" y="73670"/>
                  </a:lnTo>
                  <a:lnTo>
                    <a:pt x="33004" y="73549"/>
                  </a:lnTo>
                  <a:lnTo>
                    <a:pt x="33125" y="73368"/>
                  </a:lnTo>
                  <a:lnTo>
                    <a:pt x="33245" y="73127"/>
                  </a:lnTo>
                  <a:lnTo>
                    <a:pt x="33306" y="72946"/>
                  </a:lnTo>
                  <a:lnTo>
                    <a:pt x="33306" y="72705"/>
                  </a:lnTo>
                  <a:lnTo>
                    <a:pt x="33245" y="72343"/>
                  </a:lnTo>
                  <a:lnTo>
                    <a:pt x="33125" y="72041"/>
                  </a:lnTo>
                  <a:lnTo>
                    <a:pt x="32944" y="71860"/>
                  </a:lnTo>
                  <a:lnTo>
                    <a:pt x="32702" y="71679"/>
                  </a:lnTo>
                  <a:lnTo>
                    <a:pt x="32461" y="71558"/>
                  </a:lnTo>
                  <a:close/>
                  <a:moveTo>
                    <a:pt x="37650" y="71558"/>
                  </a:moveTo>
                  <a:lnTo>
                    <a:pt x="37408" y="71679"/>
                  </a:lnTo>
                  <a:lnTo>
                    <a:pt x="37167" y="71860"/>
                  </a:lnTo>
                  <a:lnTo>
                    <a:pt x="36986" y="72041"/>
                  </a:lnTo>
                  <a:lnTo>
                    <a:pt x="36865" y="72343"/>
                  </a:lnTo>
                  <a:lnTo>
                    <a:pt x="36805" y="72705"/>
                  </a:lnTo>
                  <a:lnTo>
                    <a:pt x="36805" y="72946"/>
                  </a:lnTo>
                  <a:lnTo>
                    <a:pt x="36865" y="73127"/>
                  </a:lnTo>
                  <a:lnTo>
                    <a:pt x="36986" y="73368"/>
                  </a:lnTo>
                  <a:lnTo>
                    <a:pt x="37107" y="73549"/>
                  </a:lnTo>
                  <a:lnTo>
                    <a:pt x="37288" y="73670"/>
                  </a:lnTo>
                  <a:lnTo>
                    <a:pt x="37529" y="73791"/>
                  </a:lnTo>
                  <a:lnTo>
                    <a:pt x="37710" y="73851"/>
                  </a:lnTo>
                  <a:lnTo>
                    <a:pt x="38193" y="73851"/>
                  </a:lnTo>
                  <a:lnTo>
                    <a:pt x="38374" y="73791"/>
                  </a:lnTo>
                  <a:lnTo>
                    <a:pt x="38615" y="73670"/>
                  </a:lnTo>
                  <a:lnTo>
                    <a:pt x="38796" y="73549"/>
                  </a:lnTo>
                  <a:lnTo>
                    <a:pt x="38917" y="73368"/>
                  </a:lnTo>
                  <a:lnTo>
                    <a:pt x="39038" y="73127"/>
                  </a:lnTo>
                  <a:lnTo>
                    <a:pt x="39098" y="72946"/>
                  </a:lnTo>
                  <a:lnTo>
                    <a:pt x="39098" y="72705"/>
                  </a:lnTo>
                  <a:lnTo>
                    <a:pt x="39038" y="72343"/>
                  </a:lnTo>
                  <a:lnTo>
                    <a:pt x="38917" y="72041"/>
                  </a:lnTo>
                  <a:lnTo>
                    <a:pt x="38736" y="71860"/>
                  </a:lnTo>
                  <a:lnTo>
                    <a:pt x="38495" y="71679"/>
                  </a:lnTo>
                  <a:lnTo>
                    <a:pt x="38253" y="71558"/>
                  </a:lnTo>
                  <a:close/>
                  <a:moveTo>
                    <a:pt x="43442" y="71558"/>
                  </a:moveTo>
                  <a:lnTo>
                    <a:pt x="43201" y="71679"/>
                  </a:lnTo>
                  <a:lnTo>
                    <a:pt x="42959" y="71860"/>
                  </a:lnTo>
                  <a:lnTo>
                    <a:pt x="42778" y="72041"/>
                  </a:lnTo>
                  <a:lnTo>
                    <a:pt x="42658" y="72343"/>
                  </a:lnTo>
                  <a:lnTo>
                    <a:pt x="42597" y="72705"/>
                  </a:lnTo>
                  <a:lnTo>
                    <a:pt x="42597" y="72946"/>
                  </a:lnTo>
                  <a:lnTo>
                    <a:pt x="42658" y="73127"/>
                  </a:lnTo>
                  <a:lnTo>
                    <a:pt x="42778" y="73368"/>
                  </a:lnTo>
                  <a:lnTo>
                    <a:pt x="42899" y="73549"/>
                  </a:lnTo>
                  <a:lnTo>
                    <a:pt x="43080" y="73670"/>
                  </a:lnTo>
                  <a:lnTo>
                    <a:pt x="43321" y="73791"/>
                  </a:lnTo>
                  <a:lnTo>
                    <a:pt x="43502" y="73851"/>
                  </a:lnTo>
                  <a:lnTo>
                    <a:pt x="43985" y="73851"/>
                  </a:lnTo>
                  <a:lnTo>
                    <a:pt x="44166" y="73791"/>
                  </a:lnTo>
                  <a:lnTo>
                    <a:pt x="44407" y="73670"/>
                  </a:lnTo>
                  <a:lnTo>
                    <a:pt x="44588" y="73549"/>
                  </a:lnTo>
                  <a:lnTo>
                    <a:pt x="44709" y="73368"/>
                  </a:lnTo>
                  <a:lnTo>
                    <a:pt x="44830" y="73127"/>
                  </a:lnTo>
                  <a:lnTo>
                    <a:pt x="44890" y="72946"/>
                  </a:lnTo>
                  <a:lnTo>
                    <a:pt x="44890" y="72705"/>
                  </a:lnTo>
                  <a:lnTo>
                    <a:pt x="44830" y="72343"/>
                  </a:lnTo>
                  <a:lnTo>
                    <a:pt x="44709" y="72041"/>
                  </a:lnTo>
                  <a:lnTo>
                    <a:pt x="44528" y="71860"/>
                  </a:lnTo>
                  <a:lnTo>
                    <a:pt x="44287" y="71679"/>
                  </a:lnTo>
                  <a:lnTo>
                    <a:pt x="44045" y="71558"/>
                  </a:lnTo>
                  <a:close/>
                  <a:moveTo>
                    <a:pt x="49234" y="71558"/>
                  </a:moveTo>
                  <a:lnTo>
                    <a:pt x="48993" y="71679"/>
                  </a:lnTo>
                  <a:lnTo>
                    <a:pt x="48752" y="71860"/>
                  </a:lnTo>
                  <a:lnTo>
                    <a:pt x="48571" y="72041"/>
                  </a:lnTo>
                  <a:lnTo>
                    <a:pt x="48450" y="72343"/>
                  </a:lnTo>
                  <a:lnTo>
                    <a:pt x="48390" y="72705"/>
                  </a:lnTo>
                  <a:lnTo>
                    <a:pt x="48390" y="72946"/>
                  </a:lnTo>
                  <a:lnTo>
                    <a:pt x="48450" y="73127"/>
                  </a:lnTo>
                  <a:lnTo>
                    <a:pt x="48571" y="73368"/>
                  </a:lnTo>
                  <a:lnTo>
                    <a:pt x="48691" y="73549"/>
                  </a:lnTo>
                  <a:lnTo>
                    <a:pt x="48872" y="73670"/>
                  </a:lnTo>
                  <a:lnTo>
                    <a:pt x="49114" y="73791"/>
                  </a:lnTo>
                  <a:lnTo>
                    <a:pt x="49295" y="73851"/>
                  </a:lnTo>
                  <a:lnTo>
                    <a:pt x="49777" y="73851"/>
                  </a:lnTo>
                  <a:lnTo>
                    <a:pt x="49958" y="73791"/>
                  </a:lnTo>
                  <a:lnTo>
                    <a:pt x="50200" y="73670"/>
                  </a:lnTo>
                  <a:lnTo>
                    <a:pt x="50381" y="73549"/>
                  </a:lnTo>
                  <a:lnTo>
                    <a:pt x="50501" y="73368"/>
                  </a:lnTo>
                  <a:lnTo>
                    <a:pt x="50622" y="73127"/>
                  </a:lnTo>
                  <a:lnTo>
                    <a:pt x="50682" y="72946"/>
                  </a:lnTo>
                  <a:lnTo>
                    <a:pt x="50682" y="72705"/>
                  </a:lnTo>
                  <a:lnTo>
                    <a:pt x="50622" y="72343"/>
                  </a:lnTo>
                  <a:lnTo>
                    <a:pt x="50501" y="72041"/>
                  </a:lnTo>
                  <a:lnTo>
                    <a:pt x="50320" y="71860"/>
                  </a:lnTo>
                  <a:lnTo>
                    <a:pt x="50079" y="71679"/>
                  </a:lnTo>
                  <a:lnTo>
                    <a:pt x="49838" y="71558"/>
                  </a:lnTo>
                  <a:close/>
                  <a:moveTo>
                    <a:pt x="29022" y="74454"/>
                  </a:moveTo>
                  <a:lnTo>
                    <a:pt x="28841" y="74515"/>
                  </a:lnTo>
                  <a:lnTo>
                    <a:pt x="28660" y="74635"/>
                  </a:lnTo>
                  <a:lnTo>
                    <a:pt x="28479" y="74756"/>
                  </a:lnTo>
                  <a:lnTo>
                    <a:pt x="30349" y="75178"/>
                  </a:lnTo>
                  <a:lnTo>
                    <a:pt x="30349" y="75178"/>
                  </a:lnTo>
                  <a:lnTo>
                    <a:pt x="30168" y="74877"/>
                  </a:lnTo>
                  <a:lnTo>
                    <a:pt x="29927" y="74635"/>
                  </a:lnTo>
                  <a:lnTo>
                    <a:pt x="29625" y="74515"/>
                  </a:lnTo>
                  <a:lnTo>
                    <a:pt x="29263" y="74454"/>
                  </a:lnTo>
                  <a:close/>
                  <a:moveTo>
                    <a:pt x="46640" y="74454"/>
                  </a:moveTo>
                  <a:lnTo>
                    <a:pt x="46278" y="74515"/>
                  </a:lnTo>
                  <a:lnTo>
                    <a:pt x="45976" y="74635"/>
                  </a:lnTo>
                  <a:lnTo>
                    <a:pt x="45735" y="74877"/>
                  </a:lnTo>
                  <a:lnTo>
                    <a:pt x="45554" y="75178"/>
                  </a:lnTo>
                  <a:lnTo>
                    <a:pt x="45554" y="75178"/>
                  </a:lnTo>
                  <a:lnTo>
                    <a:pt x="47424" y="74756"/>
                  </a:lnTo>
                  <a:lnTo>
                    <a:pt x="47243" y="74635"/>
                  </a:lnTo>
                  <a:lnTo>
                    <a:pt x="47062" y="74515"/>
                  </a:lnTo>
                  <a:lnTo>
                    <a:pt x="46881" y="74454"/>
                  </a:lnTo>
                  <a:close/>
                  <a:moveTo>
                    <a:pt x="34814" y="74454"/>
                  </a:moveTo>
                  <a:lnTo>
                    <a:pt x="34633" y="74515"/>
                  </a:lnTo>
                  <a:lnTo>
                    <a:pt x="34392" y="74635"/>
                  </a:lnTo>
                  <a:lnTo>
                    <a:pt x="34211" y="74756"/>
                  </a:lnTo>
                  <a:lnTo>
                    <a:pt x="34090" y="74937"/>
                  </a:lnTo>
                  <a:lnTo>
                    <a:pt x="33969" y="75178"/>
                  </a:lnTo>
                  <a:lnTo>
                    <a:pt x="33909" y="75359"/>
                  </a:lnTo>
                  <a:lnTo>
                    <a:pt x="33909" y="75601"/>
                  </a:lnTo>
                  <a:lnTo>
                    <a:pt x="33909" y="75721"/>
                  </a:lnTo>
                  <a:lnTo>
                    <a:pt x="36141" y="75903"/>
                  </a:lnTo>
                  <a:lnTo>
                    <a:pt x="36202" y="75601"/>
                  </a:lnTo>
                  <a:lnTo>
                    <a:pt x="36202" y="75359"/>
                  </a:lnTo>
                  <a:lnTo>
                    <a:pt x="36141" y="75178"/>
                  </a:lnTo>
                  <a:lnTo>
                    <a:pt x="36021" y="74937"/>
                  </a:lnTo>
                  <a:lnTo>
                    <a:pt x="35900" y="74756"/>
                  </a:lnTo>
                  <a:lnTo>
                    <a:pt x="35719" y="74635"/>
                  </a:lnTo>
                  <a:lnTo>
                    <a:pt x="35478" y="74515"/>
                  </a:lnTo>
                  <a:lnTo>
                    <a:pt x="35297" y="74454"/>
                  </a:lnTo>
                  <a:close/>
                  <a:moveTo>
                    <a:pt x="40606" y="74454"/>
                  </a:moveTo>
                  <a:lnTo>
                    <a:pt x="40425" y="74515"/>
                  </a:lnTo>
                  <a:lnTo>
                    <a:pt x="40184" y="74635"/>
                  </a:lnTo>
                  <a:lnTo>
                    <a:pt x="40003" y="74756"/>
                  </a:lnTo>
                  <a:lnTo>
                    <a:pt x="39882" y="74937"/>
                  </a:lnTo>
                  <a:lnTo>
                    <a:pt x="39762" y="75178"/>
                  </a:lnTo>
                  <a:lnTo>
                    <a:pt x="39701" y="75359"/>
                  </a:lnTo>
                  <a:lnTo>
                    <a:pt x="39701" y="75601"/>
                  </a:lnTo>
                  <a:lnTo>
                    <a:pt x="39762" y="75903"/>
                  </a:lnTo>
                  <a:lnTo>
                    <a:pt x="41994" y="75721"/>
                  </a:lnTo>
                  <a:lnTo>
                    <a:pt x="41994" y="75601"/>
                  </a:lnTo>
                  <a:lnTo>
                    <a:pt x="41994" y="75359"/>
                  </a:lnTo>
                  <a:lnTo>
                    <a:pt x="41934" y="75178"/>
                  </a:lnTo>
                  <a:lnTo>
                    <a:pt x="41813" y="74937"/>
                  </a:lnTo>
                  <a:lnTo>
                    <a:pt x="41692" y="74756"/>
                  </a:lnTo>
                  <a:lnTo>
                    <a:pt x="41511" y="74635"/>
                  </a:lnTo>
                  <a:lnTo>
                    <a:pt x="41270" y="74515"/>
                  </a:lnTo>
                  <a:lnTo>
                    <a:pt x="41089" y="74454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244;p39"/>
            <p:cNvSpPr/>
            <p:nvPr/>
          </p:nvSpPr>
          <p:spPr>
            <a:xfrm rot="10800000">
              <a:off x="4456350" y="1058785"/>
              <a:ext cx="231300" cy="200100"/>
            </a:xfrm>
            <a:prstGeom prst="triangle">
              <a:avLst>
                <a:gd fmla="val 50000" name="adj"/>
              </a:avLst>
            </a:pr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5" name="Google Shape;245;p39"/>
          <p:cNvSpPr txBox="1"/>
          <p:nvPr>
            <p:ph type="title"/>
          </p:nvPr>
        </p:nvSpPr>
        <p:spPr>
          <a:xfrm>
            <a:off x="2047950" y="0"/>
            <a:ext cx="5048100" cy="11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246" name="Google Shape;246;p39"/>
          <p:cNvSpPr txBox="1"/>
          <p:nvPr>
            <p:ph idx="1" type="body"/>
          </p:nvPr>
        </p:nvSpPr>
        <p:spPr>
          <a:xfrm>
            <a:off x="1750800" y="1513000"/>
            <a:ext cx="56424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◉"/>
              <a:defRPr/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47" name="Google Shape;247;p3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1">
  <p:cSld name="TITLE_2"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40"/>
          <p:cNvSpPr txBox="1"/>
          <p:nvPr>
            <p:ph type="ctrTitle"/>
          </p:nvPr>
        </p:nvSpPr>
        <p:spPr>
          <a:xfrm>
            <a:off x="1037980" y="2541288"/>
            <a:ext cx="45237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cxnSp>
        <p:nvCxnSpPr>
          <p:cNvPr id="250" name="Google Shape;250;p40"/>
          <p:cNvCxnSpPr/>
          <p:nvPr/>
        </p:nvCxnSpPr>
        <p:spPr>
          <a:xfrm>
            <a:off x="-9000" y="1370537"/>
            <a:ext cx="9162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1" name="Google Shape;251;p40"/>
          <p:cNvSpPr/>
          <p:nvPr/>
        </p:nvSpPr>
        <p:spPr>
          <a:xfrm>
            <a:off x="950850" y="458700"/>
            <a:ext cx="739500" cy="732300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Layout personalizado 1">
  <p:cSld name="CUSTOM"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1"/>
          <p:cNvSpPr txBox="1"/>
          <p:nvPr>
            <p:ph type="title"/>
          </p:nvPr>
        </p:nvSpPr>
        <p:spPr>
          <a:xfrm>
            <a:off x="1381250" y="937117"/>
            <a:ext cx="6809700" cy="4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Half - Text right" type="tx">
  <p:cSld name="TITLE_AND_BOD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rgbClr val="FFA800">
              <a:alpha val="854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Google Shape;33;p5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Google Shape;34;p5"/>
          <p:cNvSpPr txBox="1"/>
          <p:nvPr>
            <p:ph type="title"/>
          </p:nvPr>
        </p:nvSpPr>
        <p:spPr>
          <a:xfrm>
            <a:off x="4994225" y="693650"/>
            <a:ext cx="3692400" cy="768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" type="body"/>
          </p:nvPr>
        </p:nvSpPr>
        <p:spPr>
          <a:xfrm>
            <a:off x="4994225" y="1585101"/>
            <a:ext cx="3692400" cy="33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C200"/>
              </a:buClr>
              <a:buSzPts val="1800"/>
              <a:buChar char="▫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200"/>
              </a:buClr>
              <a:buSzPts val="1800"/>
              <a:buChar char="▪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  <a:defRPr/>
            </a:lvl9pPr>
          </a:lstStyle>
          <a:p/>
        </p:txBody>
      </p:sp>
      <p:cxnSp>
        <p:nvCxnSpPr>
          <p:cNvPr id="36" name="Google Shape;36;p5"/>
          <p:cNvCxnSpPr/>
          <p:nvPr/>
        </p:nvCxnSpPr>
        <p:spPr>
          <a:xfrm>
            <a:off x="5102787" y="1519975"/>
            <a:ext cx="452400" cy="0"/>
          </a:xfrm>
          <a:prstGeom prst="straightConnector1">
            <a:avLst/>
          </a:prstGeom>
          <a:noFill/>
          <a:ln cap="flat" cmpd="sng" w="28575">
            <a:solidFill>
              <a:srgbClr val="294667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7" name="Google Shape;37;p5"/>
          <p:cNvSpPr/>
          <p:nvPr/>
        </p:nvSpPr>
        <p:spPr>
          <a:xfrm>
            <a:off x="0" y="0"/>
            <a:ext cx="536700" cy="536700"/>
          </a:xfrm>
          <a:prstGeom prst="rect">
            <a:avLst/>
          </a:prstGeom>
          <a:solidFill>
            <a:srgbClr val="29466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38;p5"/>
          <p:cNvSpPr txBox="1"/>
          <p:nvPr>
            <p:ph idx="12" type="sldNum"/>
          </p:nvPr>
        </p:nvSpPr>
        <p:spPr>
          <a:xfrm>
            <a:off x="-6000" y="0"/>
            <a:ext cx="548700" cy="53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Half - Text left">
  <p:cSld name="TITLE_AND_BODY_1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rgbClr val="FFA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6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325680">
              <a:alpha val="85882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6"/>
          <p:cNvSpPr txBox="1"/>
          <p:nvPr>
            <p:ph type="title"/>
          </p:nvPr>
        </p:nvSpPr>
        <p:spPr>
          <a:xfrm>
            <a:off x="433768" y="693650"/>
            <a:ext cx="3692400" cy="768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6"/>
          <p:cNvSpPr txBox="1"/>
          <p:nvPr>
            <p:ph idx="1" type="body"/>
          </p:nvPr>
        </p:nvSpPr>
        <p:spPr>
          <a:xfrm>
            <a:off x="433768" y="1585101"/>
            <a:ext cx="3692400" cy="33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Char char="▫"/>
              <a:defRPr>
                <a:solidFill>
                  <a:srgbClr val="FFFFFF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▪"/>
              <a:defRPr>
                <a:solidFill>
                  <a:srgbClr val="FFFFFF"/>
                </a:solidFill>
              </a:defRPr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▫"/>
              <a:defRPr>
                <a:solidFill>
                  <a:srgbClr val="FFFFFF"/>
                </a:solidFill>
              </a:defRPr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▪"/>
              <a:defRPr>
                <a:solidFill>
                  <a:srgbClr val="FFFFFF"/>
                </a:solidFill>
              </a:defRPr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▫"/>
              <a:defRPr>
                <a:solidFill>
                  <a:srgbClr val="FFFFFF"/>
                </a:solidFill>
              </a:defRPr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▪"/>
              <a:defRPr>
                <a:solidFill>
                  <a:srgbClr val="FFFFFF"/>
                </a:solidFill>
              </a:defRPr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▫"/>
              <a:defRPr>
                <a:solidFill>
                  <a:srgbClr val="FFFFFF"/>
                </a:solidFill>
              </a:defRPr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▪"/>
              <a:defRPr>
                <a:solidFill>
                  <a:srgbClr val="FFFFFF"/>
                </a:solidFill>
              </a:defRPr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▫"/>
              <a:defRPr>
                <a:solidFill>
                  <a:srgbClr val="FFFFFF"/>
                </a:solidFill>
              </a:defRPr>
            </a:lvl9pPr>
          </a:lstStyle>
          <a:p/>
        </p:txBody>
      </p:sp>
      <p:cxnSp>
        <p:nvCxnSpPr>
          <p:cNvPr id="44" name="Google Shape;44;p6"/>
          <p:cNvCxnSpPr/>
          <p:nvPr/>
        </p:nvCxnSpPr>
        <p:spPr>
          <a:xfrm>
            <a:off x="542330" y="1519975"/>
            <a:ext cx="452400" cy="0"/>
          </a:xfrm>
          <a:prstGeom prst="straightConnector1">
            <a:avLst/>
          </a:prstGeom>
          <a:noFill/>
          <a:ln cap="flat" cmpd="sng" w="28575">
            <a:solidFill>
              <a:srgbClr val="294667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5" name="Google Shape;45;p6"/>
          <p:cNvSpPr/>
          <p:nvPr/>
        </p:nvSpPr>
        <p:spPr>
          <a:xfrm>
            <a:off x="0" y="0"/>
            <a:ext cx="536700" cy="536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-6000" y="0"/>
            <a:ext cx="548700" cy="53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rgbClr val="294667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rgbClr val="294667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rgbClr val="294667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rgbClr val="294667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rgbClr val="294667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rgbClr val="294667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rgbClr val="294667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rgbClr val="294667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rgbClr val="294667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hird - 2 columns right" type="twoColTx">
  <p:cSld name="TITLE_AND_TWO_COLUMNS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3044100" cy="5143500"/>
          </a:xfrm>
          <a:prstGeom prst="rect">
            <a:avLst/>
          </a:prstGeom>
          <a:solidFill>
            <a:srgbClr val="FFA800">
              <a:alpha val="854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" name="Google Shape;49;p7"/>
          <p:cNvSpPr/>
          <p:nvPr/>
        </p:nvSpPr>
        <p:spPr>
          <a:xfrm>
            <a:off x="3043975" y="0"/>
            <a:ext cx="60999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50;p7"/>
          <p:cNvSpPr/>
          <p:nvPr/>
        </p:nvSpPr>
        <p:spPr>
          <a:xfrm>
            <a:off x="0" y="0"/>
            <a:ext cx="536700" cy="536700"/>
          </a:xfrm>
          <a:prstGeom prst="rect">
            <a:avLst/>
          </a:prstGeom>
          <a:solidFill>
            <a:srgbClr val="29466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" name="Google Shape;51;p7"/>
          <p:cNvSpPr txBox="1"/>
          <p:nvPr>
            <p:ph type="title"/>
          </p:nvPr>
        </p:nvSpPr>
        <p:spPr>
          <a:xfrm>
            <a:off x="3468200" y="796375"/>
            <a:ext cx="5218800" cy="669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7"/>
          <p:cNvSpPr txBox="1"/>
          <p:nvPr>
            <p:ph idx="1" type="body"/>
          </p:nvPr>
        </p:nvSpPr>
        <p:spPr>
          <a:xfrm>
            <a:off x="3467825" y="1614875"/>
            <a:ext cx="2532900" cy="31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▫"/>
              <a:defRPr sz="1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▪"/>
              <a:defRPr sz="1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▪"/>
              <a:defRPr sz="14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▪"/>
              <a:defRPr sz="14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▪"/>
              <a:defRPr sz="14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9pPr>
          </a:lstStyle>
          <a:p/>
        </p:txBody>
      </p:sp>
      <p:sp>
        <p:nvSpPr>
          <p:cNvPr id="53" name="Google Shape;53;p7"/>
          <p:cNvSpPr txBox="1"/>
          <p:nvPr>
            <p:ph idx="2" type="body"/>
          </p:nvPr>
        </p:nvSpPr>
        <p:spPr>
          <a:xfrm>
            <a:off x="6153578" y="1614875"/>
            <a:ext cx="2532900" cy="31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▫"/>
              <a:defRPr sz="1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▪"/>
              <a:defRPr sz="1400"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▪"/>
              <a:defRPr sz="1400"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▪"/>
              <a:defRPr sz="1400"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▪"/>
              <a:defRPr sz="1400"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-6000" y="0"/>
            <a:ext cx="548700" cy="53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5" name="Google Shape;55;p7"/>
          <p:cNvCxnSpPr/>
          <p:nvPr/>
        </p:nvCxnSpPr>
        <p:spPr>
          <a:xfrm>
            <a:off x="3578787" y="1519975"/>
            <a:ext cx="452400" cy="0"/>
          </a:xfrm>
          <a:prstGeom prst="straightConnector1">
            <a:avLst/>
          </a:prstGeom>
          <a:noFill/>
          <a:ln cap="flat" cmpd="sng" w="28575">
            <a:solidFill>
              <a:srgbClr val="294667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hird - 2 columns left">
  <p:cSld name="TITLE_AND_TWO_COLUMNS_2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/>
          <p:nvPr/>
        </p:nvSpPr>
        <p:spPr>
          <a:xfrm flipH="1">
            <a:off x="6099775" y="0"/>
            <a:ext cx="3044100" cy="5143500"/>
          </a:xfrm>
          <a:prstGeom prst="rect">
            <a:avLst/>
          </a:prstGeom>
          <a:solidFill>
            <a:srgbClr val="325680">
              <a:alpha val="85882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8"/>
          <p:cNvSpPr/>
          <p:nvPr/>
        </p:nvSpPr>
        <p:spPr>
          <a:xfrm flipH="1">
            <a:off x="0" y="0"/>
            <a:ext cx="6099900" cy="5143500"/>
          </a:xfrm>
          <a:prstGeom prst="rect">
            <a:avLst/>
          </a:prstGeom>
          <a:solidFill>
            <a:srgbClr val="FFA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8"/>
          <p:cNvSpPr/>
          <p:nvPr/>
        </p:nvSpPr>
        <p:spPr>
          <a:xfrm>
            <a:off x="8601300" y="0"/>
            <a:ext cx="536700" cy="536700"/>
          </a:xfrm>
          <a:prstGeom prst="rect">
            <a:avLst/>
          </a:prstGeom>
          <a:solidFill>
            <a:srgbClr val="29466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60;p8"/>
          <p:cNvSpPr txBox="1"/>
          <p:nvPr>
            <p:ph type="title"/>
          </p:nvPr>
        </p:nvSpPr>
        <p:spPr>
          <a:xfrm>
            <a:off x="434706" y="796375"/>
            <a:ext cx="5218800" cy="669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8"/>
          <p:cNvSpPr txBox="1"/>
          <p:nvPr>
            <p:ph idx="1" type="body"/>
          </p:nvPr>
        </p:nvSpPr>
        <p:spPr>
          <a:xfrm>
            <a:off x="434331" y="1614875"/>
            <a:ext cx="2532900" cy="31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▫"/>
              <a:defRPr sz="1400">
                <a:solidFill>
                  <a:srgbClr val="FFFFFF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▪"/>
              <a:defRPr sz="1400">
                <a:solidFill>
                  <a:srgbClr val="FFFFFF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▫"/>
              <a:defRPr sz="1400">
                <a:solidFill>
                  <a:srgbClr val="FFFFFF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▪"/>
              <a:defRPr sz="1400">
                <a:solidFill>
                  <a:srgbClr val="FFFFFF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▫"/>
              <a:defRPr sz="1400">
                <a:solidFill>
                  <a:srgbClr val="FFFFFF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▪"/>
              <a:defRPr sz="1400">
                <a:solidFill>
                  <a:srgbClr val="FFFFFF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▫"/>
              <a:defRPr sz="1400">
                <a:solidFill>
                  <a:srgbClr val="FFFFFF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▪"/>
              <a:defRPr sz="1400">
                <a:solidFill>
                  <a:srgbClr val="FFFFFF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▫"/>
              <a:defRPr sz="1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62" name="Google Shape;62;p8"/>
          <p:cNvSpPr txBox="1"/>
          <p:nvPr>
            <p:ph idx="2" type="body"/>
          </p:nvPr>
        </p:nvSpPr>
        <p:spPr>
          <a:xfrm>
            <a:off x="3120084" y="1614875"/>
            <a:ext cx="2532900" cy="31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▫"/>
              <a:defRPr sz="1400">
                <a:solidFill>
                  <a:srgbClr val="FFFFFF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▪"/>
              <a:defRPr sz="1400">
                <a:solidFill>
                  <a:srgbClr val="FFFFFF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▫"/>
              <a:defRPr sz="1400">
                <a:solidFill>
                  <a:srgbClr val="FFFFFF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▪"/>
              <a:defRPr sz="1400">
                <a:solidFill>
                  <a:srgbClr val="FFFFFF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▫"/>
              <a:defRPr sz="1400">
                <a:solidFill>
                  <a:srgbClr val="FFFFFF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▪"/>
              <a:defRPr sz="1400">
                <a:solidFill>
                  <a:srgbClr val="FFFFFF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▫"/>
              <a:defRPr sz="1400">
                <a:solidFill>
                  <a:srgbClr val="FFFFFF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▪"/>
              <a:defRPr sz="1400">
                <a:solidFill>
                  <a:srgbClr val="FFFFFF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▫"/>
              <a:defRPr sz="1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63" name="Google Shape;63;p8"/>
          <p:cNvSpPr txBox="1"/>
          <p:nvPr>
            <p:ph idx="12" type="sldNum"/>
          </p:nvPr>
        </p:nvSpPr>
        <p:spPr>
          <a:xfrm>
            <a:off x="8595300" y="0"/>
            <a:ext cx="548700" cy="53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4" name="Google Shape;64;p8"/>
          <p:cNvCxnSpPr/>
          <p:nvPr/>
        </p:nvCxnSpPr>
        <p:spPr>
          <a:xfrm>
            <a:off x="545293" y="1519975"/>
            <a:ext cx="452400" cy="0"/>
          </a:xfrm>
          <a:prstGeom prst="straightConnector1">
            <a:avLst/>
          </a:prstGeom>
          <a:noFill/>
          <a:ln cap="flat" cmpd="sng" w="28575">
            <a:solidFill>
              <a:srgbClr val="294667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hird - 2 columns left 1">
  <p:cSld name="TITLE_AND_TWO_COLUMNS_2_1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9"/>
          <p:cNvSpPr/>
          <p:nvPr/>
        </p:nvSpPr>
        <p:spPr>
          <a:xfrm flipH="1">
            <a:off x="6099775" y="0"/>
            <a:ext cx="3044100" cy="5143500"/>
          </a:xfrm>
          <a:prstGeom prst="rect">
            <a:avLst/>
          </a:prstGeom>
          <a:solidFill>
            <a:srgbClr val="325680">
              <a:alpha val="85882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9"/>
          <p:cNvSpPr/>
          <p:nvPr/>
        </p:nvSpPr>
        <p:spPr>
          <a:xfrm flipH="1">
            <a:off x="0" y="0"/>
            <a:ext cx="60999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9"/>
          <p:cNvSpPr/>
          <p:nvPr/>
        </p:nvSpPr>
        <p:spPr>
          <a:xfrm>
            <a:off x="8601175" y="0"/>
            <a:ext cx="536700" cy="536700"/>
          </a:xfrm>
          <a:prstGeom prst="rect">
            <a:avLst/>
          </a:prstGeom>
          <a:solidFill>
            <a:srgbClr val="FFA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9"/>
          <p:cNvSpPr txBox="1"/>
          <p:nvPr>
            <p:ph type="title"/>
          </p:nvPr>
        </p:nvSpPr>
        <p:spPr>
          <a:xfrm>
            <a:off x="434706" y="796375"/>
            <a:ext cx="5218800" cy="669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9"/>
          <p:cNvSpPr txBox="1"/>
          <p:nvPr>
            <p:ph idx="1" type="body"/>
          </p:nvPr>
        </p:nvSpPr>
        <p:spPr>
          <a:xfrm>
            <a:off x="434331" y="1614875"/>
            <a:ext cx="2532900" cy="31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94667"/>
              </a:buClr>
              <a:buSzPts val="1400"/>
              <a:buChar char="▫"/>
              <a:defRPr sz="1400">
                <a:solidFill>
                  <a:srgbClr val="294667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Char char="▪"/>
              <a:defRPr sz="1400">
                <a:solidFill>
                  <a:srgbClr val="294667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Char char="▫"/>
              <a:defRPr sz="1400">
                <a:solidFill>
                  <a:srgbClr val="294667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Char char="▪"/>
              <a:defRPr sz="1400">
                <a:solidFill>
                  <a:srgbClr val="294667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Char char="▫"/>
              <a:defRPr sz="1400">
                <a:solidFill>
                  <a:srgbClr val="294667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Char char="▪"/>
              <a:defRPr sz="1400">
                <a:solidFill>
                  <a:srgbClr val="294667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Char char="▫"/>
              <a:defRPr sz="1400">
                <a:solidFill>
                  <a:srgbClr val="294667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Char char="▪"/>
              <a:defRPr sz="1400">
                <a:solidFill>
                  <a:srgbClr val="294667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Char char="▫"/>
              <a:defRPr sz="1400">
                <a:solidFill>
                  <a:srgbClr val="294667"/>
                </a:solidFill>
              </a:defRPr>
            </a:lvl9pPr>
          </a:lstStyle>
          <a:p/>
        </p:txBody>
      </p:sp>
      <p:sp>
        <p:nvSpPr>
          <p:cNvPr id="71" name="Google Shape;71;p9"/>
          <p:cNvSpPr txBox="1"/>
          <p:nvPr>
            <p:ph idx="2" type="body"/>
          </p:nvPr>
        </p:nvSpPr>
        <p:spPr>
          <a:xfrm>
            <a:off x="3120084" y="1614875"/>
            <a:ext cx="2532900" cy="31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94667"/>
              </a:buClr>
              <a:buSzPts val="1400"/>
              <a:buChar char="▫"/>
              <a:defRPr sz="1400">
                <a:solidFill>
                  <a:srgbClr val="294667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Char char="▪"/>
              <a:defRPr sz="1400">
                <a:solidFill>
                  <a:srgbClr val="294667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Char char="▫"/>
              <a:defRPr sz="1400">
                <a:solidFill>
                  <a:srgbClr val="294667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Char char="▪"/>
              <a:defRPr sz="1400">
                <a:solidFill>
                  <a:srgbClr val="294667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Char char="▫"/>
              <a:defRPr sz="1400">
                <a:solidFill>
                  <a:srgbClr val="294667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Char char="▪"/>
              <a:defRPr sz="1400">
                <a:solidFill>
                  <a:srgbClr val="294667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Char char="▫"/>
              <a:defRPr sz="1400">
                <a:solidFill>
                  <a:srgbClr val="294667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Char char="▪"/>
              <a:defRPr sz="1400">
                <a:solidFill>
                  <a:srgbClr val="294667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Char char="▫"/>
              <a:defRPr sz="1400">
                <a:solidFill>
                  <a:srgbClr val="294667"/>
                </a:solidFill>
              </a:defRPr>
            </a:lvl9pPr>
          </a:lstStyle>
          <a:p/>
        </p:txBody>
      </p:sp>
      <p:sp>
        <p:nvSpPr>
          <p:cNvPr id="72" name="Google Shape;72;p9"/>
          <p:cNvSpPr txBox="1"/>
          <p:nvPr>
            <p:ph idx="12" type="sldNum"/>
          </p:nvPr>
        </p:nvSpPr>
        <p:spPr>
          <a:xfrm>
            <a:off x="8595175" y="0"/>
            <a:ext cx="548700" cy="53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rgbClr val="294667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rgbClr val="294667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rgbClr val="294667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rgbClr val="294667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rgbClr val="294667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rgbClr val="294667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rgbClr val="294667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rgbClr val="294667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rgbClr val="294667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3" name="Google Shape;73;p9"/>
          <p:cNvCxnSpPr/>
          <p:nvPr/>
        </p:nvCxnSpPr>
        <p:spPr>
          <a:xfrm>
            <a:off x="545293" y="1519975"/>
            <a:ext cx="452400" cy="0"/>
          </a:xfrm>
          <a:prstGeom prst="straightConnector1">
            <a:avLst/>
          </a:prstGeom>
          <a:noFill/>
          <a:ln cap="flat" cmpd="sng" w="28575">
            <a:solidFill>
              <a:srgbClr val="29466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4" name="Google Shape;74;p9"/>
          <p:cNvCxnSpPr/>
          <p:nvPr/>
        </p:nvCxnSpPr>
        <p:spPr>
          <a:xfrm>
            <a:off x="6707092" y="1796050"/>
            <a:ext cx="452400" cy="0"/>
          </a:xfrm>
          <a:prstGeom prst="straightConnector1">
            <a:avLst/>
          </a:prstGeom>
          <a:noFill/>
          <a:ln cap="flat" cmpd="sng" w="28575">
            <a:solidFill>
              <a:srgbClr val="FFA8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5" name="Google Shape;75;p9"/>
          <p:cNvSpPr txBox="1"/>
          <p:nvPr>
            <p:ph idx="3" type="title"/>
          </p:nvPr>
        </p:nvSpPr>
        <p:spPr>
          <a:xfrm>
            <a:off x="6614605" y="1045150"/>
            <a:ext cx="2147400" cy="67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800"/>
              </a:buClr>
              <a:buSzPts val="1400"/>
              <a:buNone/>
              <a:defRPr>
                <a:solidFill>
                  <a:srgbClr val="FFA8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 (white)" type="titleOnly">
  <p:cSld name="TITLE_ONLY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0"/>
          <p:cNvSpPr/>
          <p:nvPr/>
        </p:nvSpPr>
        <p:spPr>
          <a:xfrm>
            <a:off x="0" y="0"/>
            <a:ext cx="3044100" cy="5143500"/>
          </a:xfrm>
          <a:prstGeom prst="rect">
            <a:avLst/>
          </a:prstGeom>
          <a:solidFill>
            <a:srgbClr val="FFA800">
              <a:alpha val="854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10"/>
          <p:cNvSpPr/>
          <p:nvPr/>
        </p:nvSpPr>
        <p:spPr>
          <a:xfrm>
            <a:off x="3043975" y="0"/>
            <a:ext cx="60999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9" name="Google Shape;79;p10"/>
          <p:cNvCxnSpPr/>
          <p:nvPr/>
        </p:nvCxnSpPr>
        <p:spPr>
          <a:xfrm>
            <a:off x="534892" y="1796050"/>
            <a:ext cx="452400" cy="0"/>
          </a:xfrm>
          <a:prstGeom prst="straightConnector1">
            <a:avLst/>
          </a:prstGeom>
          <a:noFill/>
          <a:ln cap="flat" cmpd="sng" w="28575">
            <a:solidFill>
              <a:srgbClr val="294667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0" name="Google Shape;80;p10"/>
          <p:cNvSpPr/>
          <p:nvPr/>
        </p:nvSpPr>
        <p:spPr>
          <a:xfrm>
            <a:off x="0" y="0"/>
            <a:ext cx="536700" cy="536700"/>
          </a:xfrm>
          <a:prstGeom prst="rect">
            <a:avLst/>
          </a:prstGeom>
          <a:solidFill>
            <a:srgbClr val="29466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10"/>
          <p:cNvSpPr txBox="1"/>
          <p:nvPr>
            <p:ph type="title"/>
          </p:nvPr>
        </p:nvSpPr>
        <p:spPr>
          <a:xfrm>
            <a:off x="442405" y="1045150"/>
            <a:ext cx="2147400" cy="67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0"/>
          <p:cNvSpPr txBox="1"/>
          <p:nvPr>
            <p:ph idx="12" type="sldNum"/>
          </p:nvPr>
        </p:nvSpPr>
        <p:spPr>
          <a:xfrm>
            <a:off x="-6000" y="0"/>
            <a:ext cx="548700" cy="53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theme" Target="../theme/theme4.xml"/><Relationship Id="rId10" Type="http://schemas.openxmlformats.org/officeDocument/2006/relationships/slideLayout" Target="../slideLayouts/slideLayout25.xml"/><Relationship Id="rId1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5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2.xml"/><Relationship Id="rId8" Type="http://schemas.openxmlformats.org/officeDocument/2006/relationships/slideLayout" Target="../slideLayouts/slideLayout23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8.xml"/><Relationship Id="rId1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26.xml"/><Relationship Id="rId2" Type="http://schemas.openxmlformats.org/officeDocument/2006/relationships/slideLayout" Target="../slideLayouts/slideLayout27.xml"/><Relationship Id="rId3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2.xml"/><Relationship Id="rId8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b="1" i="0" sz="1400" u="none" cap="none" strike="noStrik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b="1" i="0" sz="1400" u="none" cap="none" strike="noStrik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b="1" i="0" sz="1400" u="none" cap="none" strike="noStrik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b="1" i="0" sz="1400" u="none" cap="none" strike="noStrik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b="1" i="0" sz="1400" u="none" cap="none" strike="noStrik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b="1" i="0" sz="1400" u="none" cap="none" strike="noStrik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b="1" i="0" sz="1400" u="none" cap="none" strike="noStrik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b="1" i="0" sz="1400" u="none" cap="none" strike="noStrik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b="1" i="0" sz="1400" u="none" cap="none" strike="noStrike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A800"/>
              </a:buClr>
              <a:buSzPts val="1800"/>
              <a:buFont typeface="Open Sans"/>
              <a:buChar char="▫"/>
              <a:defRPr b="0" i="0" sz="1800" u="none" cap="none" strike="noStrik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800"/>
              </a:buClr>
              <a:buSzPts val="1800"/>
              <a:buFont typeface="Open Sans"/>
              <a:buChar char="▪"/>
              <a:defRPr b="0" i="0" sz="1800" u="none" cap="none" strike="noStrik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800"/>
              </a:buClr>
              <a:buSzPts val="1800"/>
              <a:buFont typeface="Open Sans"/>
              <a:buChar char="▫"/>
              <a:defRPr b="0" i="0" sz="1800" u="none" cap="none" strike="noStrik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800"/>
              </a:buClr>
              <a:buSzPts val="1800"/>
              <a:buFont typeface="Open Sans"/>
              <a:buChar char="▪"/>
              <a:defRPr b="0" i="0" sz="1800" u="none" cap="none" strike="noStrik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800"/>
              </a:buClr>
              <a:buSzPts val="1800"/>
              <a:buFont typeface="Open Sans"/>
              <a:buChar char="▫"/>
              <a:defRPr b="0" i="0" sz="1800" u="none" cap="none" strike="noStrik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800"/>
              </a:buClr>
              <a:buSzPts val="1800"/>
              <a:buFont typeface="Open Sans"/>
              <a:buChar char="▪"/>
              <a:defRPr b="0" i="0" sz="1800" u="none" cap="none" strike="noStrik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800"/>
              </a:buClr>
              <a:buSzPts val="1800"/>
              <a:buFont typeface="Open Sans"/>
              <a:buChar char="▫"/>
              <a:defRPr b="0" i="0" sz="1800" u="none" cap="none" strike="noStrik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800"/>
              </a:buClr>
              <a:buSzPts val="1800"/>
              <a:buFont typeface="Open Sans"/>
              <a:buChar char="▪"/>
              <a:defRPr b="0" i="0" sz="1800" u="none" cap="none" strike="noStrik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800"/>
              </a:buClr>
              <a:buSzPts val="1800"/>
              <a:buFont typeface="Open Sans"/>
              <a:buChar char="▫"/>
              <a:defRPr b="0" i="0" sz="1800" u="none" cap="none" strike="noStrik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1" i="0" sz="1300" u="none" cap="none" strike="noStrike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">
    <p:bg>
      <p:bgPr>
        <a:solidFill>
          <a:schemeClr val="lt1"/>
        </a:solid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7"/>
          <p:cNvSpPr txBox="1"/>
          <p:nvPr>
            <p:ph type="title"/>
          </p:nvPr>
        </p:nvSpPr>
        <p:spPr>
          <a:xfrm>
            <a:off x="922000" y="891775"/>
            <a:ext cx="6866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b="0" i="0" sz="5800" u="none" cap="none" strike="noStrik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b="0" i="0" sz="5800" u="none" cap="none" strike="noStrik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b="0" i="0" sz="5800" u="none" cap="none" strike="noStrik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b="0" i="0" sz="5800" u="none" cap="none" strike="noStrik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b="0" i="0" sz="5800" u="none" cap="none" strike="noStrik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b="0" i="0" sz="5800" u="none" cap="none" strike="noStrik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b="0" i="0" sz="5800" u="none" cap="none" strike="noStrik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b="0" i="0" sz="5800" u="none" cap="none" strike="noStrik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b="0" i="0" sz="5800" u="none" cap="none" strike="noStrik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/>
        </p:txBody>
      </p:sp>
      <p:sp>
        <p:nvSpPr>
          <p:cNvPr id="119" name="Google Shape;119;p17"/>
          <p:cNvSpPr txBox="1"/>
          <p:nvPr>
            <p:ph idx="1" type="body"/>
          </p:nvPr>
        </p:nvSpPr>
        <p:spPr>
          <a:xfrm>
            <a:off x="922000" y="1885951"/>
            <a:ext cx="6866100" cy="23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●"/>
              <a:defRPr b="0" i="0" sz="1800" u="none" cap="none" strike="noStrik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○"/>
              <a:defRPr b="0" i="0" sz="1800" u="none" cap="none" strike="noStrik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■"/>
              <a:defRPr b="0" i="0" sz="1800" u="none" cap="none" strike="noStrik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●"/>
              <a:defRPr b="0" i="0" sz="1800" u="none" cap="none" strike="noStrik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○"/>
              <a:defRPr b="0" i="0" sz="1800" u="none" cap="none" strike="noStrik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■"/>
              <a:defRPr b="0" i="0" sz="1800" u="none" cap="none" strike="noStrik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●"/>
              <a:defRPr b="0" i="0" sz="1800" u="none" cap="none" strike="noStrik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○"/>
              <a:defRPr b="0" i="0" sz="1800" u="none" cap="none" strike="noStrik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■"/>
              <a:defRPr b="0" i="0" sz="1800" u="none" cap="none" strike="noStrik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9pPr>
          </a:lstStyle>
          <a:p/>
        </p:txBody>
      </p:sp>
      <p:sp>
        <p:nvSpPr>
          <p:cNvPr id="120" name="Google Shape;120;p17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">
    <p:bg>
      <p:bgPr>
        <a:solidFill>
          <a:schemeClr val="lt1"/>
        </a:solidFill>
      </p:bgPr>
    </p:bg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8"/>
          <p:cNvSpPr txBox="1"/>
          <p:nvPr>
            <p:ph idx="1" type="body"/>
          </p:nvPr>
        </p:nvSpPr>
        <p:spPr>
          <a:xfrm>
            <a:off x="1381250" y="1616470"/>
            <a:ext cx="6809700" cy="311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CD00"/>
              </a:buClr>
              <a:buSzPts val="2400"/>
              <a:buFont typeface="Quattrocento Sans"/>
              <a:buChar char="◉"/>
              <a:defRPr b="0" i="0" sz="24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2000"/>
              <a:buFont typeface="Quattrocento Sans"/>
              <a:buChar char="○"/>
              <a:defRPr b="0" i="0" sz="20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2000"/>
              <a:buFont typeface="Quattrocento Sans"/>
              <a:buChar char="■"/>
              <a:defRPr b="0" i="0" sz="20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●"/>
              <a:defRPr b="0" i="0" sz="18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○"/>
              <a:defRPr b="0" i="0" sz="18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■"/>
              <a:defRPr b="0" i="0" sz="18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●"/>
              <a:defRPr b="0" i="0" sz="18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○"/>
              <a:defRPr b="0" i="0" sz="18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■"/>
              <a:defRPr b="0" i="0" sz="18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167" name="Google Shape;167;p28"/>
          <p:cNvSpPr txBox="1"/>
          <p:nvPr>
            <p:ph type="title"/>
          </p:nvPr>
        </p:nvSpPr>
        <p:spPr>
          <a:xfrm>
            <a:off x="1381250" y="937117"/>
            <a:ext cx="6809700" cy="4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ora"/>
              <a:buNone/>
              <a:defRPr b="1" i="0" sz="2000" u="none" cap="none" strike="noStrik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ora"/>
              <a:buNone/>
              <a:defRPr b="1" i="0" sz="2000" u="none" cap="none" strike="noStrik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ora"/>
              <a:buNone/>
              <a:defRPr b="1" i="0" sz="2000" u="none" cap="none" strike="noStrik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ora"/>
              <a:buNone/>
              <a:defRPr b="1" i="0" sz="2000" u="none" cap="none" strike="noStrik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ora"/>
              <a:buNone/>
              <a:defRPr b="1" i="0" sz="2000" u="none" cap="none" strike="noStrik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ora"/>
              <a:buNone/>
              <a:defRPr b="1" i="0" sz="2000" u="none" cap="none" strike="noStrik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ora"/>
              <a:buNone/>
              <a:defRPr b="1" i="0" sz="2000" u="none" cap="none" strike="noStrik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ora"/>
              <a:buNone/>
              <a:defRPr b="1" i="0" sz="2000" u="none" cap="none" strike="noStrik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ora"/>
              <a:buNone/>
              <a:defRPr b="1" i="0" sz="2000" u="none" cap="none" strike="noStrik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9pPr>
          </a:lstStyle>
          <a:p/>
        </p:txBody>
      </p:sp>
      <p:sp>
        <p:nvSpPr>
          <p:cNvPr id="168" name="Google Shape;168;p2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2.png"/><Relationship Id="rId4" Type="http://schemas.openxmlformats.org/officeDocument/2006/relationships/image" Target="../media/image2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9.png"/><Relationship Id="rId4" Type="http://schemas.openxmlformats.org/officeDocument/2006/relationships/image" Target="../media/image16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jpg"/><Relationship Id="rId4" Type="http://schemas.openxmlformats.org/officeDocument/2006/relationships/image" Target="../media/image31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3.gif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0.jpg"/><Relationship Id="rId4" Type="http://schemas.openxmlformats.org/officeDocument/2006/relationships/image" Target="../media/image22.gif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0.jpg"/><Relationship Id="rId4" Type="http://schemas.openxmlformats.org/officeDocument/2006/relationships/image" Target="../media/image24.gif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0.jpg"/><Relationship Id="rId4" Type="http://schemas.openxmlformats.org/officeDocument/2006/relationships/image" Target="../media/image27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0.jpg"/><Relationship Id="rId4" Type="http://schemas.openxmlformats.org/officeDocument/2006/relationships/image" Target="../media/image28.gif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0.jpg"/><Relationship Id="rId4" Type="http://schemas.openxmlformats.org/officeDocument/2006/relationships/image" Target="../media/image2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0.jpg"/><Relationship Id="rId4" Type="http://schemas.openxmlformats.org/officeDocument/2006/relationships/image" Target="../media/image2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0.jpg"/><Relationship Id="rId4" Type="http://schemas.openxmlformats.org/officeDocument/2006/relationships/image" Target="../media/image30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0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3.gif"/><Relationship Id="rId4" Type="http://schemas.openxmlformats.org/officeDocument/2006/relationships/image" Target="../media/image29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5.png"/><Relationship Id="rId5" Type="http://schemas.openxmlformats.org/officeDocument/2006/relationships/image" Target="../media/image9.png"/><Relationship Id="rId6" Type="http://schemas.openxmlformats.org/officeDocument/2006/relationships/image" Target="../media/image34.png"/><Relationship Id="rId7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Relationship Id="rId4" Type="http://schemas.openxmlformats.org/officeDocument/2006/relationships/image" Target="../media/image12.png"/><Relationship Id="rId5" Type="http://schemas.openxmlformats.org/officeDocument/2006/relationships/image" Target="../media/image11.png"/><Relationship Id="rId6" Type="http://schemas.openxmlformats.org/officeDocument/2006/relationships/image" Target="../media/image17.png"/><Relationship Id="rId7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42"/>
          <p:cNvSpPr txBox="1"/>
          <p:nvPr>
            <p:ph type="ctrTitle"/>
          </p:nvPr>
        </p:nvSpPr>
        <p:spPr>
          <a:xfrm>
            <a:off x="3203350" y="1890425"/>
            <a:ext cx="5797800" cy="217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Da Astrofísica à Saúde: a questão interdisciplinar da Ciência de Dados</a:t>
            </a:r>
            <a:endParaRPr/>
          </a:p>
        </p:txBody>
      </p:sp>
      <p:grpSp>
        <p:nvGrpSpPr>
          <p:cNvPr id="259" name="Google Shape;259;p42"/>
          <p:cNvGrpSpPr/>
          <p:nvPr/>
        </p:nvGrpSpPr>
        <p:grpSpPr>
          <a:xfrm>
            <a:off x="2021833" y="3108456"/>
            <a:ext cx="755766" cy="671484"/>
            <a:chOff x="5292575" y="3681900"/>
            <a:chExt cx="420150" cy="373275"/>
          </a:xfrm>
        </p:grpSpPr>
        <p:sp>
          <p:nvSpPr>
            <p:cNvPr id="260" name="Google Shape;260;p42"/>
            <p:cNvSpPr/>
            <p:nvPr/>
          </p:nvSpPr>
          <p:spPr>
            <a:xfrm>
              <a:off x="5292575" y="3706875"/>
              <a:ext cx="420150" cy="266700"/>
            </a:xfrm>
            <a:custGeom>
              <a:rect b="b" l="l" r="r" t="t"/>
              <a:pathLst>
                <a:path extrusionOk="0" fill="none" h="10668" w="16806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cap="rnd" cmpd="sng" w="19050">
              <a:solidFill>
                <a:srgbClr val="FFA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1;p42"/>
            <p:cNvSpPr/>
            <p:nvPr/>
          </p:nvSpPr>
          <p:spPr>
            <a:xfrm>
              <a:off x="5490475" y="3681900"/>
              <a:ext cx="24375" cy="25000"/>
            </a:xfrm>
            <a:custGeom>
              <a:rect b="b" l="l" r="r" t="t"/>
              <a:pathLst>
                <a:path extrusionOk="0" fill="none" h="1000" w="975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cap="rnd" cmpd="sng" w="19050">
              <a:solidFill>
                <a:srgbClr val="FFA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262;p42"/>
            <p:cNvSpPr/>
            <p:nvPr/>
          </p:nvSpPr>
          <p:spPr>
            <a:xfrm>
              <a:off x="5358350" y="3973550"/>
              <a:ext cx="60900" cy="81625"/>
            </a:xfrm>
            <a:custGeom>
              <a:rect b="b" l="l" r="r" t="t"/>
              <a:pathLst>
                <a:path extrusionOk="0" fill="none" h="3265" w="2436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cap="rnd" cmpd="sng" w="19050">
              <a:solidFill>
                <a:srgbClr val="FFA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63;p42"/>
            <p:cNvSpPr/>
            <p:nvPr/>
          </p:nvSpPr>
          <p:spPr>
            <a:xfrm>
              <a:off x="5586050" y="3973550"/>
              <a:ext cx="60925" cy="81625"/>
            </a:xfrm>
            <a:custGeom>
              <a:rect b="b" l="l" r="r" t="t"/>
              <a:pathLst>
                <a:path extrusionOk="0" fill="none" h="3265" w="2437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cap="rnd" cmpd="sng" w="19050">
              <a:solidFill>
                <a:srgbClr val="FFA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64;p42"/>
            <p:cNvSpPr/>
            <p:nvPr/>
          </p:nvSpPr>
          <p:spPr>
            <a:xfrm>
              <a:off x="5316925" y="3731225"/>
              <a:ext cx="371450" cy="218000"/>
            </a:xfrm>
            <a:custGeom>
              <a:rect b="b" l="l" r="r" t="t"/>
              <a:pathLst>
                <a:path extrusionOk="0" fill="none" h="8720" w="14858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cap="rnd" cmpd="sng" w="19050">
              <a:solidFill>
                <a:srgbClr val="FFA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65;p42"/>
            <p:cNvSpPr/>
            <p:nvPr/>
          </p:nvSpPr>
          <p:spPr>
            <a:xfrm>
              <a:off x="5380250" y="3784800"/>
              <a:ext cx="230200" cy="115725"/>
            </a:xfrm>
            <a:custGeom>
              <a:rect b="b" l="l" r="r" t="t"/>
              <a:pathLst>
                <a:path extrusionOk="0" fill="none" h="4629" w="9208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cap="rnd" cmpd="sng" w="19050">
              <a:solidFill>
                <a:srgbClr val="FFA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66;p42"/>
            <p:cNvSpPr/>
            <p:nvPr/>
          </p:nvSpPr>
          <p:spPr>
            <a:xfrm>
              <a:off x="5547700" y="3779925"/>
              <a:ext cx="68825" cy="68825"/>
            </a:xfrm>
            <a:custGeom>
              <a:rect b="b" l="l" r="r" t="t"/>
              <a:pathLst>
                <a:path extrusionOk="0" fill="none" h="2753" w="2753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cap="rnd" cmpd="sng" w="19050">
              <a:solidFill>
                <a:srgbClr val="FFA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7" name="Google Shape;267;p42"/>
          <p:cNvSpPr txBox="1"/>
          <p:nvPr/>
        </p:nvSpPr>
        <p:spPr>
          <a:xfrm>
            <a:off x="3050950" y="4762325"/>
            <a:ext cx="60930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Patricia Novais			     			10 de maio de 2019</a:t>
            </a:r>
            <a:endParaRPr b="0" i="0" sz="1500" u="none" cap="none" strike="noStrike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51"/>
          <p:cNvSpPr txBox="1"/>
          <p:nvPr>
            <p:ph idx="1" type="body"/>
          </p:nvPr>
        </p:nvSpPr>
        <p:spPr>
          <a:xfrm>
            <a:off x="1757200" y="2161800"/>
            <a:ext cx="5629800" cy="81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None/>
            </a:pPr>
            <a:r>
              <a:rPr lang="en"/>
              <a:t>Ok. Tudo muito legal.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None/>
            </a:pPr>
            <a:r>
              <a:rPr lang="en"/>
              <a:t>Mas… E o que a Astrofísica tem em comum com a saúde/operadoras de saúde?</a:t>
            </a:r>
            <a:endParaRPr/>
          </a:p>
        </p:txBody>
      </p:sp>
      <p:sp>
        <p:nvSpPr>
          <p:cNvPr id="376" name="Google Shape;376;p51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77" name="Google Shape;377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99500" y="3316675"/>
            <a:ext cx="1547800" cy="1547800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51"/>
          <p:cNvSpPr/>
          <p:nvPr/>
        </p:nvSpPr>
        <p:spPr>
          <a:xfrm>
            <a:off x="164025" y="425225"/>
            <a:ext cx="1044300" cy="882900"/>
          </a:xfrm>
          <a:prstGeom prst="rect">
            <a:avLst/>
          </a:prstGeom>
          <a:solidFill>
            <a:srgbClr val="FFB600"/>
          </a:solidFill>
          <a:ln cap="flat" cmpd="sng" w="9525">
            <a:solidFill>
              <a:srgbClr val="FFB6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9" name="Google Shape;379;p51"/>
          <p:cNvSpPr txBox="1"/>
          <p:nvPr/>
        </p:nvSpPr>
        <p:spPr>
          <a:xfrm>
            <a:off x="247350" y="0"/>
            <a:ext cx="960900" cy="139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b="0" i="0" lang="en" sz="9600" u="none" cap="none" strike="noStrik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4</a:t>
            </a:r>
            <a:endParaRPr b="0" i="0" sz="9600" u="none" cap="none" strike="noStrike">
              <a:solidFill>
                <a:srgbClr val="434343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2"/>
          <p:cNvSpPr txBox="1"/>
          <p:nvPr>
            <p:ph idx="1" type="body"/>
          </p:nvPr>
        </p:nvSpPr>
        <p:spPr>
          <a:xfrm>
            <a:off x="922000" y="1877275"/>
            <a:ext cx="3543300" cy="26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" sz="1600">
                <a:solidFill>
                  <a:srgbClr val="434343"/>
                </a:solidFill>
              </a:rPr>
              <a:t>Na </a:t>
            </a:r>
            <a:r>
              <a:rPr b="1" lang="en" sz="1600">
                <a:solidFill>
                  <a:srgbClr val="434343"/>
                </a:solidFill>
                <a:highlight>
                  <a:srgbClr val="FFB600"/>
                </a:highlight>
                <a:latin typeface="Raleway"/>
                <a:ea typeface="Raleway"/>
                <a:cs typeface="Raleway"/>
                <a:sym typeface="Raleway"/>
              </a:rPr>
              <a:t>Astronomia</a:t>
            </a:r>
            <a:r>
              <a:rPr lang="en" sz="1600">
                <a:solidFill>
                  <a:srgbClr val="434343"/>
                </a:solidFill>
              </a:rPr>
              <a:t>...</a:t>
            </a:r>
            <a:endParaRPr sz="16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" sz="1600">
                <a:solidFill>
                  <a:srgbClr val="434343"/>
                </a:solidFill>
              </a:rPr>
              <a:t>Útil para determinar se uma população estelar tem distribuição espacial mais ‘porosa’ ou mais homogênea.</a:t>
            </a:r>
            <a:endParaRPr sz="1600">
              <a:solidFill>
                <a:srgbClr val="434343"/>
              </a:solidFill>
            </a:endParaRPr>
          </a:p>
        </p:txBody>
      </p:sp>
      <p:sp>
        <p:nvSpPr>
          <p:cNvPr id="385" name="Google Shape;385;p52"/>
          <p:cNvSpPr txBox="1"/>
          <p:nvPr>
            <p:ph type="title"/>
          </p:nvPr>
        </p:nvSpPr>
        <p:spPr>
          <a:xfrm>
            <a:off x="922000" y="891775"/>
            <a:ext cx="6866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</a:pPr>
            <a:r>
              <a:rPr lang="en" sz="2000">
                <a:solidFill>
                  <a:srgbClr val="FFB600"/>
                </a:solidFill>
              </a:rPr>
              <a:t>Alguns exemplos...</a:t>
            </a:r>
            <a:endParaRPr sz="2000">
              <a:solidFill>
                <a:srgbClr val="FFB600"/>
              </a:solidFill>
            </a:endParaRPr>
          </a:p>
        </p:txBody>
      </p:sp>
      <p:sp>
        <p:nvSpPr>
          <p:cNvPr id="386" name="Google Shape;386;p52"/>
          <p:cNvSpPr txBox="1"/>
          <p:nvPr>
            <p:ph idx="2" type="body"/>
          </p:nvPr>
        </p:nvSpPr>
        <p:spPr>
          <a:xfrm>
            <a:off x="4678675" y="1877400"/>
            <a:ext cx="3543300" cy="26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b="1" lang="en" sz="1600">
                <a:solidFill>
                  <a:srgbClr val="434343"/>
                </a:solidFill>
              </a:rPr>
              <a:t>Na </a:t>
            </a:r>
            <a:r>
              <a:rPr b="1" lang="en" sz="1600">
                <a:solidFill>
                  <a:srgbClr val="434343"/>
                </a:solidFill>
                <a:highlight>
                  <a:srgbClr val="FFB600"/>
                </a:highlight>
                <a:latin typeface="Raleway"/>
                <a:ea typeface="Raleway"/>
                <a:cs typeface="Raleway"/>
                <a:sym typeface="Raleway"/>
              </a:rPr>
              <a:t>Saúde</a:t>
            </a:r>
            <a:r>
              <a:rPr b="1" lang="en" sz="1600">
                <a:solidFill>
                  <a:srgbClr val="434343"/>
                </a:solidFill>
              </a:rPr>
              <a:t>...</a:t>
            </a:r>
            <a:endParaRPr b="1" sz="16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" sz="1600">
                <a:solidFill>
                  <a:srgbClr val="434343"/>
                </a:solidFill>
              </a:rPr>
              <a:t>Usado para determinar o nível de porosidade nos ossos, útil para estudos de Osteoporose.</a:t>
            </a:r>
            <a:endParaRPr sz="1600">
              <a:solidFill>
                <a:srgbClr val="434343"/>
              </a:solidFill>
            </a:endParaRPr>
          </a:p>
        </p:txBody>
      </p:sp>
      <p:sp>
        <p:nvSpPr>
          <p:cNvPr id="387" name="Google Shape;387;p52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8" name="Google Shape;388;p52"/>
          <p:cNvSpPr txBox="1"/>
          <p:nvPr/>
        </p:nvSpPr>
        <p:spPr>
          <a:xfrm>
            <a:off x="922000" y="1257300"/>
            <a:ext cx="6478200" cy="55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" sz="24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Característica de Euler-Poincaré</a:t>
            </a:r>
            <a:endParaRPr b="1" i="0" sz="24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389" name="Google Shape;389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63200" y="3323650"/>
            <a:ext cx="3313330" cy="132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52"/>
          <p:cNvPicPr preferRelativeResize="0"/>
          <p:nvPr/>
        </p:nvPicPr>
        <p:blipFill rotWithShape="1">
          <a:blip r:embed="rId4">
            <a:alphaModFix/>
          </a:blip>
          <a:srcRect b="0" l="0" r="0" t="56732"/>
          <a:stretch/>
        </p:blipFill>
        <p:spPr>
          <a:xfrm>
            <a:off x="845803" y="3437100"/>
            <a:ext cx="3754470" cy="13269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91" name="Google Shape;391;p52"/>
          <p:cNvGrpSpPr/>
          <p:nvPr/>
        </p:nvGrpSpPr>
        <p:grpSpPr>
          <a:xfrm>
            <a:off x="7959376" y="274860"/>
            <a:ext cx="852957" cy="852957"/>
            <a:chOff x="2594325" y="1627175"/>
            <a:chExt cx="440850" cy="440850"/>
          </a:xfrm>
        </p:grpSpPr>
        <p:sp>
          <p:nvSpPr>
            <p:cNvPr id="392" name="Google Shape;392;p52"/>
            <p:cNvSpPr/>
            <p:nvPr/>
          </p:nvSpPr>
          <p:spPr>
            <a:xfrm>
              <a:off x="2594325" y="1890950"/>
              <a:ext cx="177075" cy="177075"/>
            </a:xfrm>
            <a:custGeom>
              <a:rect b="b" l="l" r="r" t="t"/>
              <a:pathLst>
                <a:path extrusionOk="0" h="7083" w="7083">
                  <a:moveTo>
                    <a:pt x="5544" y="0"/>
                  </a:moveTo>
                  <a:lnTo>
                    <a:pt x="538" y="5984"/>
                  </a:lnTo>
                  <a:lnTo>
                    <a:pt x="0" y="7083"/>
                  </a:lnTo>
                  <a:lnTo>
                    <a:pt x="1099" y="6546"/>
                  </a:lnTo>
                  <a:lnTo>
                    <a:pt x="7083" y="1539"/>
                  </a:lnTo>
                  <a:lnTo>
                    <a:pt x="5544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" name="Google Shape;393;p52"/>
            <p:cNvSpPr/>
            <p:nvPr/>
          </p:nvSpPr>
          <p:spPr>
            <a:xfrm>
              <a:off x="2858700" y="1627175"/>
              <a:ext cx="176475" cy="176475"/>
            </a:xfrm>
            <a:custGeom>
              <a:rect b="b" l="l" r="r" t="t"/>
              <a:pathLst>
                <a:path extrusionOk="0" h="7059" w="7059">
                  <a:moveTo>
                    <a:pt x="904" y="1"/>
                  </a:moveTo>
                  <a:lnTo>
                    <a:pt x="782" y="25"/>
                  </a:lnTo>
                  <a:lnTo>
                    <a:pt x="684" y="98"/>
                  </a:lnTo>
                  <a:lnTo>
                    <a:pt x="611" y="147"/>
                  </a:lnTo>
                  <a:lnTo>
                    <a:pt x="489" y="294"/>
                  </a:lnTo>
                  <a:lnTo>
                    <a:pt x="367" y="440"/>
                  </a:lnTo>
                  <a:lnTo>
                    <a:pt x="294" y="587"/>
                  </a:lnTo>
                  <a:lnTo>
                    <a:pt x="196" y="733"/>
                  </a:lnTo>
                  <a:lnTo>
                    <a:pt x="74" y="1051"/>
                  </a:lnTo>
                  <a:lnTo>
                    <a:pt x="0" y="1393"/>
                  </a:lnTo>
                  <a:lnTo>
                    <a:pt x="0" y="1735"/>
                  </a:lnTo>
                  <a:lnTo>
                    <a:pt x="25" y="2052"/>
                  </a:lnTo>
                  <a:lnTo>
                    <a:pt x="123" y="2394"/>
                  </a:lnTo>
                  <a:lnTo>
                    <a:pt x="269" y="2711"/>
                  </a:lnTo>
                  <a:lnTo>
                    <a:pt x="4348" y="6790"/>
                  </a:lnTo>
                  <a:lnTo>
                    <a:pt x="4665" y="6937"/>
                  </a:lnTo>
                  <a:lnTo>
                    <a:pt x="5007" y="7034"/>
                  </a:lnTo>
                  <a:lnTo>
                    <a:pt x="5325" y="7059"/>
                  </a:lnTo>
                  <a:lnTo>
                    <a:pt x="5667" y="7059"/>
                  </a:lnTo>
                  <a:lnTo>
                    <a:pt x="6008" y="6986"/>
                  </a:lnTo>
                  <a:lnTo>
                    <a:pt x="6326" y="6863"/>
                  </a:lnTo>
                  <a:lnTo>
                    <a:pt x="6473" y="6766"/>
                  </a:lnTo>
                  <a:lnTo>
                    <a:pt x="6619" y="6692"/>
                  </a:lnTo>
                  <a:lnTo>
                    <a:pt x="6766" y="6570"/>
                  </a:lnTo>
                  <a:lnTo>
                    <a:pt x="6912" y="6448"/>
                  </a:lnTo>
                  <a:lnTo>
                    <a:pt x="6961" y="6375"/>
                  </a:lnTo>
                  <a:lnTo>
                    <a:pt x="7034" y="6277"/>
                  </a:lnTo>
                  <a:lnTo>
                    <a:pt x="7059" y="6155"/>
                  </a:lnTo>
                  <a:lnTo>
                    <a:pt x="7059" y="6057"/>
                  </a:lnTo>
                  <a:lnTo>
                    <a:pt x="7059" y="5960"/>
                  </a:lnTo>
                  <a:lnTo>
                    <a:pt x="7034" y="5862"/>
                  </a:lnTo>
                  <a:lnTo>
                    <a:pt x="6961" y="5764"/>
                  </a:lnTo>
                  <a:lnTo>
                    <a:pt x="6912" y="5667"/>
                  </a:lnTo>
                  <a:lnTo>
                    <a:pt x="1393" y="147"/>
                  </a:lnTo>
                  <a:lnTo>
                    <a:pt x="1295" y="98"/>
                  </a:lnTo>
                  <a:lnTo>
                    <a:pt x="1197" y="25"/>
                  </a:lnTo>
                  <a:lnTo>
                    <a:pt x="1099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" name="Google Shape;394;p52"/>
            <p:cNvSpPr/>
            <p:nvPr/>
          </p:nvSpPr>
          <p:spPr>
            <a:xfrm>
              <a:off x="2663325" y="1702275"/>
              <a:ext cx="296750" cy="296775"/>
            </a:xfrm>
            <a:custGeom>
              <a:rect b="b" l="l" r="r" t="t"/>
              <a:pathLst>
                <a:path extrusionOk="0" h="11871" w="11870">
                  <a:moveTo>
                    <a:pt x="7718" y="1295"/>
                  </a:moveTo>
                  <a:lnTo>
                    <a:pt x="7815" y="1319"/>
                  </a:lnTo>
                  <a:lnTo>
                    <a:pt x="7889" y="1368"/>
                  </a:lnTo>
                  <a:lnTo>
                    <a:pt x="7938" y="1442"/>
                  </a:lnTo>
                  <a:lnTo>
                    <a:pt x="7938" y="1515"/>
                  </a:lnTo>
                  <a:lnTo>
                    <a:pt x="7938" y="1588"/>
                  </a:lnTo>
                  <a:lnTo>
                    <a:pt x="7889" y="1661"/>
                  </a:lnTo>
                  <a:lnTo>
                    <a:pt x="5862" y="3664"/>
                  </a:lnTo>
                  <a:lnTo>
                    <a:pt x="5788" y="3713"/>
                  </a:lnTo>
                  <a:lnTo>
                    <a:pt x="5715" y="3737"/>
                  </a:lnTo>
                  <a:lnTo>
                    <a:pt x="5642" y="3713"/>
                  </a:lnTo>
                  <a:lnTo>
                    <a:pt x="5569" y="3664"/>
                  </a:lnTo>
                  <a:lnTo>
                    <a:pt x="5520" y="3591"/>
                  </a:lnTo>
                  <a:lnTo>
                    <a:pt x="5495" y="3517"/>
                  </a:lnTo>
                  <a:lnTo>
                    <a:pt x="5520" y="3444"/>
                  </a:lnTo>
                  <a:lnTo>
                    <a:pt x="5569" y="3371"/>
                  </a:lnTo>
                  <a:lnTo>
                    <a:pt x="7571" y="1368"/>
                  </a:lnTo>
                  <a:lnTo>
                    <a:pt x="7644" y="1319"/>
                  </a:lnTo>
                  <a:lnTo>
                    <a:pt x="7718" y="1295"/>
                  </a:lnTo>
                  <a:close/>
                  <a:moveTo>
                    <a:pt x="7767" y="1"/>
                  </a:moveTo>
                  <a:lnTo>
                    <a:pt x="4885" y="2907"/>
                  </a:lnTo>
                  <a:lnTo>
                    <a:pt x="4640" y="2809"/>
                  </a:lnTo>
                  <a:lnTo>
                    <a:pt x="4396" y="2712"/>
                  </a:lnTo>
                  <a:lnTo>
                    <a:pt x="4103" y="2614"/>
                  </a:lnTo>
                  <a:lnTo>
                    <a:pt x="3810" y="2565"/>
                  </a:lnTo>
                  <a:lnTo>
                    <a:pt x="3493" y="2492"/>
                  </a:lnTo>
                  <a:lnTo>
                    <a:pt x="3175" y="2443"/>
                  </a:lnTo>
                  <a:lnTo>
                    <a:pt x="2858" y="2418"/>
                  </a:lnTo>
                  <a:lnTo>
                    <a:pt x="2247" y="2418"/>
                  </a:lnTo>
                  <a:lnTo>
                    <a:pt x="1954" y="2443"/>
                  </a:lnTo>
                  <a:lnTo>
                    <a:pt x="1636" y="2492"/>
                  </a:lnTo>
                  <a:lnTo>
                    <a:pt x="1319" y="2565"/>
                  </a:lnTo>
                  <a:lnTo>
                    <a:pt x="1001" y="2687"/>
                  </a:lnTo>
                  <a:lnTo>
                    <a:pt x="708" y="2809"/>
                  </a:lnTo>
                  <a:lnTo>
                    <a:pt x="415" y="3005"/>
                  </a:lnTo>
                  <a:lnTo>
                    <a:pt x="147" y="3224"/>
                  </a:lnTo>
                  <a:lnTo>
                    <a:pt x="73" y="3298"/>
                  </a:lnTo>
                  <a:lnTo>
                    <a:pt x="24" y="3395"/>
                  </a:lnTo>
                  <a:lnTo>
                    <a:pt x="0" y="3493"/>
                  </a:lnTo>
                  <a:lnTo>
                    <a:pt x="0" y="3615"/>
                  </a:lnTo>
                  <a:lnTo>
                    <a:pt x="0" y="3713"/>
                  </a:lnTo>
                  <a:lnTo>
                    <a:pt x="24" y="3811"/>
                  </a:lnTo>
                  <a:lnTo>
                    <a:pt x="73" y="3908"/>
                  </a:lnTo>
                  <a:lnTo>
                    <a:pt x="147" y="4006"/>
                  </a:lnTo>
                  <a:lnTo>
                    <a:pt x="7864" y="11724"/>
                  </a:lnTo>
                  <a:lnTo>
                    <a:pt x="7962" y="11797"/>
                  </a:lnTo>
                  <a:lnTo>
                    <a:pt x="8060" y="11846"/>
                  </a:lnTo>
                  <a:lnTo>
                    <a:pt x="8157" y="11870"/>
                  </a:lnTo>
                  <a:lnTo>
                    <a:pt x="8377" y="11870"/>
                  </a:lnTo>
                  <a:lnTo>
                    <a:pt x="8475" y="11846"/>
                  </a:lnTo>
                  <a:lnTo>
                    <a:pt x="8573" y="11797"/>
                  </a:lnTo>
                  <a:lnTo>
                    <a:pt x="8646" y="11724"/>
                  </a:lnTo>
                  <a:lnTo>
                    <a:pt x="8866" y="11455"/>
                  </a:lnTo>
                  <a:lnTo>
                    <a:pt x="9061" y="11162"/>
                  </a:lnTo>
                  <a:lnTo>
                    <a:pt x="9183" y="10869"/>
                  </a:lnTo>
                  <a:lnTo>
                    <a:pt x="9305" y="10551"/>
                  </a:lnTo>
                  <a:lnTo>
                    <a:pt x="9379" y="10234"/>
                  </a:lnTo>
                  <a:lnTo>
                    <a:pt x="9427" y="9916"/>
                  </a:lnTo>
                  <a:lnTo>
                    <a:pt x="9452" y="9623"/>
                  </a:lnTo>
                  <a:lnTo>
                    <a:pt x="9452" y="9330"/>
                  </a:lnTo>
                  <a:lnTo>
                    <a:pt x="9452" y="9013"/>
                  </a:lnTo>
                  <a:lnTo>
                    <a:pt x="9427" y="8695"/>
                  </a:lnTo>
                  <a:lnTo>
                    <a:pt x="9379" y="8378"/>
                  </a:lnTo>
                  <a:lnTo>
                    <a:pt x="9305" y="8060"/>
                  </a:lnTo>
                  <a:lnTo>
                    <a:pt x="9256" y="7767"/>
                  </a:lnTo>
                  <a:lnTo>
                    <a:pt x="9159" y="7474"/>
                  </a:lnTo>
                  <a:lnTo>
                    <a:pt x="9061" y="7230"/>
                  </a:lnTo>
                  <a:lnTo>
                    <a:pt x="8963" y="6986"/>
                  </a:lnTo>
                  <a:lnTo>
                    <a:pt x="11870" y="4104"/>
                  </a:lnTo>
                  <a:lnTo>
                    <a:pt x="7767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53"/>
          <p:cNvSpPr txBox="1"/>
          <p:nvPr>
            <p:ph idx="1" type="body"/>
          </p:nvPr>
        </p:nvSpPr>
        <p:spPr>
          <a:xfrm>
            <a:off x="922000" y="1877275"/>
            <a:ext cx="3543300" cy="26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" sz="1600">
                <a:solidFill>
                  <a:srgbClr val="434343"/>
                </a:solidFill>
              </a:rPr>
              <a:t>Na </a:t>
            </a:r>
            <a:r>
              <a:rPr b="1" lang="en" sz="1600">
                <a:solidFill>
                  <a:srgbClr val="434343"/>
                </a:solidFill>
                <a:highlight>
                  <a:srgbClr val="FFB600"/>
                </a:highlight>
                <a:latin typeface="Raleway"/>
                <a:ea typeface="Raleway"/>
                <a:cs typeface="Raleway"/>
                <a:sym typeface="Raleway"/>
              </a:rPr>
              <a:t>Astronomia</a:t>
            </a:r>
            <a:r>
              <a:rPr lang="en" sz="1600">
                <a:solidFill>
                  <a:srgbClr val="434343"/>
                </a:solidFill>
              </a:rPr>
              <a:t>...</a:t>
            </a:r>
            <a:endParaRPr sz="16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" sz="1600">
                <a:solidFill>
                  <a:srgbClr val="434343"/>
                </a:solidFill>
              </a:rPr>
              <a:t>Necessário para tornar as imagens astronômicas mais assertivas e obter medidas das imagens (fotometria)</a:t>
            </a:r>
            <a:endParaRPr sz="1600">
              <a:solidFill>
                <a:srgbClr val="434343"/>
              </a:solidFill>
            </a:endParaRPr>
          </a:p>
        </p:txBody>
      </p:sp>
      <p:sp>
        <p:nvSpPr>
          <p:cNvPr id="400" name="Google Shape;400;p53"/>
          <p:cNvSpPr txBox="1"/>
          <p:nvPr>
            <p:ph type="title"/>
          </p:nvPr>
        </p:nvSpPr>
        <p:spPr>
          <a:xfrm>
            <a:off x="922000" y="891775"/>
            <a:ext cx="6866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</a:pPr>
            <a:r>
              <a:rPr lang="en" sz="2000">
                <a:solidFill>
                  <a:srgbClr val="FFB600"/>
                </a:solidFill>
              </a:rPr>
              <a:t>Alguns exemplos...</a:t>
            </a:r>
            <a:endParaRPr sz="2000">
              <a:solidFill>
                <a:srgbClr val="FFB600"/>
              </a:solidFill>
            </a:endParaRPr>
          </a:p>
        </p:txBody>
      </p:sp>
      <p:sp>
        <p:nvSpPr>
          <p:cNvPr id="401" name="Google Shape;401;p53"/>
          <p:cNvSpPr txBox="1"/>
          <p:nvPr>
            <p:ph idx="2" type="body"/>
          </p:nvPr>
        </p:nvSpPr>
        <p:spPr>
          <a:xfrm>
            <a:off x="4678675" y="1877400"/>
            <a:ext cx="3543300" cy="26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b="1" lang="en" sz="1600">
                <a:solidFill>
                  <a:srgbClr val="434343"/>
                </a:solidFill>
              </a:rPr>
              <a:t>Na </a:t>
            </a:r>
            <a:r>
              <a:rPr b="1" lang="en" sz="1600">
                <a:solidFill>
                  <a:srgbClr val="434343"/>
                </a:solidFill>
                <a:highlight>
                  <a:srgbClr val="FFB600"/>
                </a:highlight>
                <a:latin typeface="Raleway"/>
                <a:ea typeface="Raleway"/>
                <a:cs typeface="Raleway"/>
                <a:sym typeface="Raleway"/>
              </a:rPr>
              <a:t>Saúde</a:t>
            </a:r>
            <a:r>
              <a:rPr b="1" lang="en" sz="1600">
                <a:solidFill>
                  <a:srgbClr val="434343"/>
                </a:solidFill>
              </a:rPr>
              <a:t>...</a:t>
            </a:r>
            <a:endParaRPr b="1" sz="16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" sz="1600">
                <a:solidFill>
                  <a:srgbClr val="434343"/>
                </a:solidFill>
              </a:rPr>
              <a:t>Utilizada para melhorar as imagens médicas, favorecendo melhores diagnósticos e até automatização.</a:t>
            </a:r>
            <a:endParaRPr sz="1600">
              <a:solidFill>
                <a:srgbClr val="434343"/>
              </a:solidFill>
            </a:endParaRPr>
          </a:p>
        </p:txBody>
      </p:sp>
      <p:sp>
        <p:nvSpPr>
          <p:cNvPr id="402" name="Google Shape;402;p53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3" name="Google Shape;403;p53"/>
          <p:cNvSpPr txBox="1"/>
          <p:nvPr/>
        </p:nvSpPr>
        <p:spPr>
          <a:xfrm>
            <a:off x="922000" y="1257300"/>
            <a:ext cx="6478200" cy="55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" sz="24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Processamento de Imagens</a:t>
            </a:r>
            <a:endParaRPr b="1" i="0" sz="24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404" name="Google Shape;404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9576" y="3431750"/>
            <a:ext cx="2808149" cy="14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p53"/>
          <p:cNvPicPr preferRelativeResize="0"/>
          <p:nvPr/>
        </p:nvPicPr>
        <p:blipFill rotWithShape="1">
          <a:blip r:embed="rId4">
            <a:alphaModFix/>
          </a:blip>
          <a:srcRect b="17619" l="0" r="0" t="11011"/>
          <a:stretch/>
        </p:blipFill>
        <p:spPr>
          <a:xfrm>
            <a:off x="4930025" y="3364187"/>
            <a:ext cx="3040600" cy="15580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06" name="Google Shape;406;p53"/>
          <p:cNvGrpSpPr/>
          <p:nvPr/>
        </p:nvGrpSpPr>
        <p:grpSpPr>
          <a:xfrm>
            <a:off x="7959376" y="274860"/>
            <a:ext cx="852957" cy="852957"/>
            <a:chOff x="2594325" y="1627175"/>
            <a:chExt cx="440850" cy="440850"/>
          </a:xfrm>
        </p:grpSpPr>
        <p:sp>
          <p:nvSpPr>
            <p:cNvPr id="407" name="Google Shape;407;p53"/>
            <p:cNvSpPr/>
            <p:nvPr/>
          </p:nvSpPr>
          <p:spPr>
            <a:xfrm>
              <a:off x="2594325" y="1890950"/>
              <a:ext cx="177075" cy="177075"/>
            </a:xfrm>
            <a:custGeom>
              <a:rect b="b" l="l" r="r" t="t"/>
              <a:pathLst>
                <a:path extrusionOk="0" h="7083" w="7083">
                  <a:moveTo>
                    <a:pt x="5544" y="0"/>
                  </a:moveTo>
                  <a:lnTo>
                    <a:pt x="538" y="5984"/>
                  </a:lnTo>
                  <a:lnTo>
                    <a:pt x="0" y="7083"/>
                  </a:lnTo>
                  <a:lnTo>
                    <a:pt x="1099" y="6546"/>
                  </a:lnTo>
                  <a:lnTo>
                    <a:pt x="7083" y="1539"/>
                  </a:lnTo>
                  <a:lnTo>
                    <a:pt x="5544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" name="Google Shape;408;p53"/>
            <p:cNvSpPr/>
            <p:nvPr/>
          </p:nvSpPr>
          <p:spPr>
            <a:xfrm>
              <a:off x="2858700" y="1627175"/>
              <a:ext cx="176475" cy="176475"/>
            </a:xfrm>
            <a:custGeom>
              <a:rect b="b" l="l" r="r" t="t"/>
              <a:pathLst>
                <a:path extrusionOk="0" h="7059" w="7059">
                  <a:moveTo>
                    <a:pt x="904" y="1"/>
                  </a:moveTo>
                  <a:lnTo>
                    <a:pt x="782" y="25"/>
                  </a:lnTo>
                  <a:lnTo>
                    <a:pt x="684" y="98"/>
                  </a:lnTo>
                  <a:lnTo>
                    <a:pt x="611" y="147"/>
                  </a:lnTo>
                  <a:lnTo>
                    <a:pt x="489" y="294"/>
                  </a:lnTo>
                  <a:lnTo>
                    <a:pt x="367" y="440"/>
                  </a:lnTo>
                  <a:lnTo>
                    <a:pt x="294" y="587"/>
                  </a:lnTo>
                  <a:lnTo>
                    <a:pt x="196" y="733"/>
                  </a:lnTo>
                  <a:lnTo>
                    <a:pt x="74" y="1051"/>
                  </a:lnTo>
                  <a:lnTo>
                    <a:pt x="0" y="1393"/>
                  </a:lnTo>
                  <a:lnTo>
                    <a:pt x="0" y="1735"/>
                  </a:lnTo>
                  <a:lnTo>
                    <a:pt x="25" y="2052"/>
                  </a:lnTo>
                  <a:lnTo>
                    <a:pt x="123" y="2394"/>
                  </a:lnTo>
                  <a:lnTo>
                    <a:pt x="269" y="2711"/>
                  </a:lnTo>
                  <a:lnTo>
                    <a:pt x="4348" y="6790"/>
                  </a:lnTo>
                  <a:lnTo>
                    <a:pt x="4665" y="6937"/>
                  </a:lnTo>
                  <a:lnTo>
                    <a:pt x="5007" y="7034"/>
                  </a:lnTo>
                  <a:lnTo>
                    <a:pt x="5325" y="7059"/>
                  </a:lnTo>
                  <a:lnTo>
                    <a:pt x="5667" y="7059"/>
                  </a:lnTo>
                  <a:lnTo>
                    <a:pt x="6008" y="6986"/>
                  </a:lnTo>
                  <a:lnTo>
                    <a:pt x="6326" y="6863"/>
                  </a:lnTo>
                  <a:lnTo>
                    <a:pt x="6473" y="6766"/>
                  </a:lnTo>
                  <a:lnTo>
                    <a:pt x="6619" y="6692"/>
                  </a:lnTo>
                  <a:lnTo>
                    <a:pt x="6766" y="6570"/>
                  </a:lnTo>
                  <a:lnTo>
                    <a:pt x="6912" y="6448"/>
                  </a:lnTo>
                  <a:lnTo>
                    <a:pt x="6961" y="6375"/>
                  </a:lnTo>
                  <a:lnTo>
                    <a:pt x="7034" y="6277"/>
                  </a:lnTo>
                  <a:lnTo>
                    <a:pt x="7059" y="6155"/>
                  </a:lnTo>
                  <a:lnTo>
                    <a:pt x="7059" y="6057"/>
                  </a:lnTo>
                  <a:lnTo>
                    <a:pt x="7059" y="5960"/>
                  </a:lnTo>
                  <a:lnTo>
                    <a:pt x="7034" y="5862"/>
                  </a:lnTo>
                  <a:lnTo>
                    <a:pt x="6961" y="5764"/>
                  </a:lnTo>
                  <a:lnTo>
                    <a:pt x="6912" y="5667"/>
                  </a:lnTo>
                  <a:lnTo>
                    <a:pt x="1393" y="147"/>
                  </a:lnTo>
                  <a:lnTo>
                    <a:pt x="1295" y="98"/>
                  </a:lnTo>
                  <a:lnTo>
                    <a:pt x="1197" y="25"/>
                  </a:lnTo>
                  <a:lnTo>
                    <a:pt x="1099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" name="Google Shape;409;p53"/>
            <p:cNvSpPr/>
            <p:nvPr/>
          </p:nvSpPr>
          <p:spPr>
            <a:xfrm>
              <a:off x="2663325" y="1702275"/>
              <a:ext cx="296750" cy="296775"/>
            </a:xfrm>
            <a:custGeom>
              <a:rect b="b" l="l" r="r" t="t"/>
              <a:pathLst>
                <a:path extrusionOk="0" h="11871" w="11870">
                  <a:moveTo>
                    <a:pt x="7718" y="1295"/>
                  </a:moveTo>
                  <a:lnTo>
                    <a:pt x="7815" y="1319"/>
                  </a:lnTo>
                  <a:lnTo>
                    <a:pt x="7889" y="1368"/>
                  </a:lnTo>
                  <a:lnTo>
                    <a:pt x="7938" y="1442"/>
                  </a:lnTo>
                  <a:lnTo>
                    <a:pt x="7938" y="1515"/>
                  </a:lnTo>
                  <a:lnTo>
                    <a:pt x="7938" y="1588"/>
                  </a:lnTo>
                  <a:lnTo>
                    <a:pt x="7889" y="1661"/>
                  </a:lnTo>
                  <a:lnTo>
                    <a:pt x="5862" y="3664"/>
                  </a:lnTo>
                  <a:lnTo>
                    <a:pt x="5788" y="3713"/>
                  </a:lnTo>
                  <a:lnTo>
                    <a:pt x="5715" y="3737"/>
                  </a:lnTo>
                  <a:lnTo>
                    <a:pt x="5642" y="3713"/>
                  </a:lnTo>
                  <a:lnTo>
                    <a:pt x="5569" y="3664"/>
                  </a:lnTo>
                  <a:lnTo>
                    <a:pt x="5520" y="3591"/>
                  </a:lnTo>
                  <a:lnTo>
                    <a:pt x="5495" y="3517"/>
                  </a:lnTo>
                  <a:lnTo>
                    <a:pt x="5520" y="3444"/>
                  </a:lnTo>
                  <a:lnTo>
                    <a:pt x="5569" y="3371"/>
                  </a:lnTo>
                  <a:lnTo>
                    <a:pt x="7571" y="1368"/>
                  </a:lnTo>
                  <a:lnTo>
                    <a:pt x="7644" y="1319"/>
                  </a:lnTo>
                  <a:lnTo>
                    <a:pt x="7718" y="1295"/>
                  </a:lnTo>
                  <a:close/>
                  <a:moveTo>
                    <a:pt x="7767" y="1"/>
                  </a:moveTo>
                  <a:lnTo>
                    <a:pt x="4885" y="2907"/>
                  </a:lnTo>
                  <a:lnTo>
                    <a:pt x="4640" y="2809"/>
                  </a:lnTo>
                  <a:lnTo>
                    <a:pt x="4396" y="2712"/>
                  </a:lnTo>
                  <a:lnTo>
                    <a:pt x="4103" y="2614"/>
                  </a:lnTo>
                  <a:lnTo>
                    <a:pt x="3810" y="2565"/>
                  </a:lnTo>
                  <a:lnTo>
                    <a:pt x="3493" y="2492"/>
                  </a:lnTo>
                  <a:lnTo>
                    <a:pt x="3175" y="2443"/>
                  </a:lnTo>
                  <a:lnTo>
                    <a:pt x="2858" y="2418"/>
                  </a:lnTo>
                  <a:lnTo>
                    <a:pt x="2247" y="2418"/>
                  </a:lnTo>
                  <a:lnTo>
                    <a:pt x="1954" y="2443"/>
                  </a:lnTo>
                  <a:lnTo>
                    <a:pt x="1636" y="2492"/>
                  </a:lnTo>
                  <a:lnTo>
                    <a:pt x="1319" y="2565"/>
                  </a:lnTo>
                  <a:lnTo>
                    <a:pt x="1001" y="2687"/>
                  </a:lnTo>
                  <a:lnTo>
                    <a:pt x="708" y="2809"/>
                  </a:lnTo>
                  <a:lnTo>
                    <a:pt x="415" y="3005"/>
                  </a:lnTo>
                  <a:lnTo>
                    <a:pt x="147" y="3224"/>
                  </a:lnTo>
                  <a:lnTo>
                    <a:pt x="73" y="3298"/>
                  </a:lnTo>
                  <a:lnTo>
                    <a:pt x="24" y="3395"/>
                  </a:lnTo>
                  <a:lnTo>
                    <a:pt x="0" y="3493"/>
                  </a:lnTo>
                  <a:lnTo>
                    <a:pt x="0" y="3615"/>
                  </a:lnTo>
                  <a:lnTo>
                    <a:pt x="0" y="3713"/>
                  </a:lnTo>
                  <a:lnTo>
                    <a:pt x="24" y="3811"/>
                  </a:lnTo>
                  <a:lnTo>
                    <a:pt x="73" y="3908"/>
                  </a:lnTo>
                  <a:lnTo>
                    <a:pt x="147" y="4006"/>
                  </a:lnTo>
                  <a:lnTo>
                    <a:pt x="7864" y="11724"/>
                  </a:lnTo>
                  <a:lnTo>
                    <a:pt x="7962" y="11797"/>
                  </a:lnTo>
                  <a:lnTo>
                    <a:pt x="8060" y="11846"/>
                  </a:lnTo>
                  <a:lnTo>
                    <a:pt x="8157" y="11870"/>
                  </a:lnTo>
                  <a:lnTo>
                    <a:pt x="8377" y="11870"/>
                  </a:lnTo>
                  <a:lnTo>
                    <a:pt x="8475" y="11846"/>
                  </a:lnTo>
                  <a:lnTo>
                    <a:pt x="8573" y="11797"/>
                  </a:lnTo>
                  <a:lnTo>
                    <a:pt x="8646" y="11724"/>
                  </a:lnTo>
                  <a:lnTo>
                    <a:pt x="8866" y="11455"/>
                  </a:lnTo>
                  <a:lnTo>
                    <a:pt x="9061" y="11162"/>
                  </a:lnTo>
                  <a:lnTo>
                    <a:pt x="9183" y="10869"/>
                  </a:lnTo>
                  <a:lnTo>
                    <a:pt x="9305" y="10551"/>
                  </a:lnTo>
                  <a:lnTo>
                    <a:pt x="9379" y="10234"/>
                  </a:lnTo>
                  <a:lnTo>
                    <a:pt x="9427" y="9916"/>
                  </a:lnTo>
                  <a:lnTo>
                    <a:pt x="9452" y="9623"/>
                  </a:lnTo>
                  <a:lnTo>
                    <a:pt x="9452" y="9330"/>
                  </a:lnTo>
                  <a:lnTo>
                    <a:pt x="9452" y="9013"/>
                  </a:lnTo>
                  <a:lnTo>
                    <a:pt x="9427" y="8695"/>
                  </a:lnTo>
                  <a:lnTo>
                    <a:pt x="9379" y="8378"/>
                  </a:lnTo>
                  <a:lnTo>
                    <a:pt x="9305" y="8060"/>
                  </a:lnTo>
                  <a:lnTo>
                    <a:pt x="9256" y="7767"/>
                  </a:lnTo>
                  <a:lnTo>
                    <a:pt x="9159" y="7474"/>
                  </a:lnTo>
                  <a:lnTo>
                    <a:pt x="9061" y="7230"/>
                  </a:lnTo>
                  <a:lnTo>
                    <a:pt x="8963" y="6986"/>
                  </a:lnTo>
                  <a:lnTo>
                    <a:pt x="11870" y="4104"/>
                  </a:lnTo>
                  <a:lnTo>
                    <a:pt x="7767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4" name="Google Shape;414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25250" y="2683525"/>
            <a:ext cx="2459425" cy="2459974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54"/>
          <p:cNvSpPr txBox="1"/>
          <p:nvPr>
            <p:ph type="title"/>
          </p:nvPr>
        </p:nvSpPr>
        <p:spPr>
          <a:xfrm>
            <a:off x="922000" y="891775"/>
            <a:ext cx="6866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</a:pPr>
            <a:r>
              <a:rPr lang="en" sz="2000">
                <a:solidFill>
                  <a:srgbClr val="FFB600"/>
                </a:solidFill>
              </a:rPr>
              <a:t>Alguns exemplos...</a:t>
            </a:r>
            <a:endParaRPr sz="2000">
              <a:solidFill>
                <a:srgbClr val="FFB600"/>
              </a:solidFill>
            </a:endParaRPr>
          </a:p>
        </p:txBody>
      </p:sp>
      <p:sp>
        <p:nvSpPr>
          <p:cNvPr id="416" name="Google Shape;416;p54"/>
          <p:cNvSpPr txBox="1"/>
          <p:nvPr>
            <p:ph idx="2" type="body"/>
          </p:nvPr>
        </p:nvSpPr>
        <p:spPr>
          <a:xfrm>
            <a:off x="870000" y="1725000"/>
            <a:ext cx="7538700" cy="26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b="1" lang="en" sz="1600">
                <a:solidFill>
                  <a:srgbClr val="434343"/>
                </a:solidFill>
              </a:rPr>
              <a:t>Assim como na </a:t>
            </a:r>
            <a:r>
              <a:rPr b="1" lang="en" sz="1600">
                <a:solidFill>
                  <a:srgbClr val="434343"/>
                </a:solidFill>
                <a:highlight>
                  <a:srgbClr val="FFB600"/>
                </a:highlight>
                <a:latin typeface="Raleway"/>
                <a:ea typeface="Raleway"/>
                <a:cs typeface="Raleway"/>
                <a:sym typeface="Raleway"/>
              </a:rPr>
              <a:t>Saúde</a:t>
            </a:r>
            <a:r>
              <a:rPr b="1" lang="en" sz="1600">
                <a:solidFill>
                  <a:srgbClr val="434343"/>
                </a:solidFill>
              </a:rPr>
              <a:t>, onde a tomografia nos permite estudar as estruturas através de cortes, na </a:t>
            </a:r>
            <a:r>
              <a:rPr b="1" lang="en" sz="1600">
                <a:solidFill>
                  <a:srgbClr val="434343"/>
                </a:solidFill>
                <a:highlight>
                  <a:srgbClr val="FFB600"/>
                </a:highlight>
                <a:latin typeface="Raleway"/>
                <a:ea typeface="Raleway"/>
                <a:cs typeface="Raleway"/>
                <a:sym typeface="Raleway"/>
              </a:rPr>
              <a:t>Astronomia </a:t>
            </a:r>
            <a:r>
              <a:rPr b="1" lang="en" sz="1600">
                <a:solidFill>
                  <a:srgbClr val="434343"/>
                </a:solidFill>
              </a:rPr>
              <a:t>os cubos de dados mostram ‘seções’ diferentes de uma galáxia, de acordo com o comprimento de onda observado.</a:t>
            </a:r>
            <a:endParaRPr sz="1600">
              <a:solidFill>
                <a:srgbClr val="434343"/>
              </a:solidFill>
            </a:endParaRPr>
          </a:p>
        </p:txBody>
      </p:sp>
      <p:sp>
        <p:nvSpPr>
          <p:cNvPr id="417" name="Google Shape;417;p54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18" name="Google Shape;418;p54"/>
          <p:cNvSpPr txBox="1"/>
          <p:nvPr/>
        </p:nvSpPr>
        <p:spPr>
          <a:xfrm>
            <a:off x="922000" y="1257300"/>
            <a:ext cx="6478200" cy="55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" sz="24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Análise de Datacubes</a:t>
            </a:r>
            <a:endParaRPr b="1" i="0" sz="24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419" name="Google Shape;419;p54"/>
          <p:cNvPicPr preferRelativeResize="0"/>
          <p:nvPr/>
        </p:nvPicPr>
        <p:blipFill rotWithShape="1">
          <a:blip r:embed="rId4">
            <a:alphaModFix/>
          </a:blip>
          <a:srcRect b="8122" l="0" r="0" t="0"/>
          <a:stretch/>
        </p:blipFill>
        <p:spPr>
          <a:xfrm>
            <a:off x="5224675" y="2848249"/>
            <a:ext cx="2830500" cy="21305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20" name="Google Shape;420;p54"/>
          <p:cNvGrpSpPr/>
          <p:nvPr/>
        </p:nvGrpSpPr>
        <p:grpSpPr>
          <a:xfrm>
            <a:off x="7959376" y="274860"/>
            <a:ext cx="852957" cy="852957"/>
            <a:chOff x="2594325" y="1627175"/>
            <a:chExt cx="440850" cy="440850"/>
          </a:xfrm>
        </p:grpSpPr>
        <p:sp>
          <p:nvSpPr>
            <p:cNvPr id="421" name="Google Shape;421;p54"/>
            <p:cNvSpPr/>
            <p:nvPr/>
          </p:nvSpPr>
          <p:spPr>
            <a:xfrm>
              <a:off x="2594325" y="1890950"/>
              <a:ext cx="177075" cy="177075"/>
            </a:xfrm>
            <a:custGeom>
              <a:rect b="b" l="l" r="r" t="t"/>
              <a:pathLst>
                <a:path extrusionOk="0" h="7083" w="7083">
                  <a:moveTo>
                    <a:pt x="5544" y="0"/>
                  </a:moveTo>
                  <a:lnTo>
                    <a:pt x="538" y="5984"/>
                  </a:lnTo>
                  <a:lnTo>
                    <a:pt x="0" y="7083"/>
                  </a:lnTo>
                  <a:lnTo>
                    <a:pt x="1099" y="6546"/>
                  </a:lnTo>
                  <a:lnTo>
                    <a:pt x="7083" y="1539"/>
                  </a:lnTo>
                  <a:lnTo>
                    <a:pt x="5544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" name="Google Shape;422;p54"/>
            <p:cNvSpPr/>
            <p:nvPr/>
          </p:nvSpPr>
          <p:spPr>
            <a:xfrm>
              <a:off x="2858700" y="1627175"/>
              <a:ext cx="176475" cy="176475"/>
            </a:xfrm>
            <a:custGeom>
              <a:rect b="b" l="l" r="r" t="t"/>
              <a:pathLst>
                <a:path extrusionOk="0" h="7059" w="7059">
                  <a:moveTo>
                    <a:pt x="904" y="1"/>
                  </a:moveTo>
                  <a:lnTo>
                    <a:pt x="782" y="25"/>
                  </a:lnTo>
                  <a:lnTo>
                    <a:pt x="684" y="98"/>
                  </a:lnTo>
                  <a:lnTo>
                    <a:pt x="611" y="147"/>
                  </a:lnTo>
                  <a:lnTo>
                    <a:pt x="489" y="294"/>
                  </a:lnTo>
                  <a:lnTo>
                    <a:pt x="367" y="440"/>
                  </a:lnTo>
                  <a:lnTo>
                    <a:pt x="294" y="587"/>
                  </a:lnTo>
                  <a:lnTo>
                    <a:pt x="196" y="733"/>
                  </a:lnTo>
                  <a:lnTo>
                    <a:pt x="74" y="1051"/>
                  </a:lnTo>
                  <a:lnTo>
                    <a:pt x="0" y="1393"/>
                  </a:lnTo>
                  <a:lnTo>
                    <a:pt x="0" y="1735"/>
                  </a:lnTo>
                  <a:lnTo>
                    <a:pt x="25" y="2052"/>
                  </a:lnTo>
                  <a:lnTo>
                    <a:pt x="123" y="2394"/>
                  </a:lnTo>
                  <a:lnTo>
                    <a:pt x="269" y="2711"/>
                  </a:lnTo>
                  <a:lnTo>
                    <a:pt x="4348" y="6790"/>
                  </a:lnTo>
                  <a:lnTo>
                    <a:pt x="4665" y="6937"/>
                  </a:lnTo>
                  <a:lnTo>
                    <a:pt x="5007" y="7034"/>
                  </a:lnTo>
                  <a:lnTo>
                    <a:pt x="5325" y="7059"/>
                  </a:lnTo>
                  <a:lnTo>
                    <a:pt x="5667" y="7059"/>
                  </a:lnTo>
                  <a:lnTo>
                    <a:pt x="6008" y="6986"/>
                  </a:lnTo>
                  <a:lnTo>
                    <a:pt x="6326" y="6863"/>
                  </a:lnTo>
                  <a:lnTo>
                    <a:pt x="6473" y="6766"/>
                  </a:lnTo>
                  <a:lnTo>
                    <a:pt x="6619" y="6692"/>
                  </a:lnTo>
                  <a:lnTo>
                    <a:pt x="6766" y="6570"/>
                  </a:lnTo>
                  <a:lnTo>
                    <a:pt x="6912" y="6448"/>
                  </a:lnTo>
                  <a:lnTo>
                    <a:pt x="6961" y="6375"/>
                  </a:lnTo>
                  <a:lnTo>
                    <a:pt x="7034" y="6277"/>
                  </a:lnTo>
                  <a:lnTo>
                    <a:pt x="7059" y="6155"/>
                  </a:lnTo>
                  <a:lnTo>
                    <a:pt x="7059" y="6057"/>
                  </a:lnTo>
                  <a:lnTo>
                    <a:pt x="7059" y="5960"/>
                  </a:lnTo>
                  <a:lnTo>
                    <a:pt x="7034" y="5862"/>
                  </a:lnTo>
                  <a:lnTo>
                    <a:pt x="6961" y="5764"/>
                  </a:lnTo>
                  <a:lnTo>
                    <a:pt x="6912" y="5667"/>
                  </a:lnTo>
                  <a:lnTo>
                    <a:pt x="1393" y="147"/>
                  </a:lnTo>
                  <a:lnTo>
                    <a:pt x="1295" y="98"/>
                  </a:lnTo>
                  <a:lnTo>
                    <a:pt x="1197" y="25"/>
                  </a:lnTo>
                  <a:lnTo>
                    <a:pt x="1099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" name="Google Shape;423;p54"/>
            <p:cNvSpPr/>
            <p:nvPr/>
          </p:nvSpPr>
          <p:spPr>
            <a:xfrm>
              <a:off x="2663325" y="1702275"/>
              <a:ext cx="296750" cy="296775"/>
            </a:xfrm>
            <a:custGeom>
              <a:rect b="b" l="l" r="r" t="t"/>
              <a:pathLst>
                <a:path extrusionOk="0" h="11871" w="11870">
                  <a:moveTo>
                    <a:pt x="7718" y="1295"/>
                  </a:moveTo>
                  <a:lnTo>
                    <a:pt x="7815" y="1319"/>
                  </a:lnTo>
                  <a:lnTo>
                    <a:pt x="7889" y="1368"/>
                  </a:lnTo>
                  <a:lnTo>
                    <a:pt x="7938" y="1442"/>
                  </a:lnTo>
                  <a:lnTo>
                    <a:pt x="7938" y="1515"/>
                  </a:lnTo>
                  <a:lnTo>
                    <a:pt x="7938" y="1588"/>
                  </a:lnTo>
                  <a:lnTo>
                    <a:pt x="7889" y="1661"/>
                  </a:lnTo>
                  <a:lnTo>
                    <a:pt x="5862" y="3664"/>
                  </a:lnTo>
                  <a:lnTo>
                    <a:pt x="5788" y="3713"/>
                  </a:lnTo>
                  <a:lnTo>
                    <a:pt x="5715" y="3737"/>
                  </a:lnTo>
                  <a:lnTo>
                    <a:pt x="5642" y="3713"/>
                  </a:lnTo>
                  <a:lnTo>
                    <a:pt x="5569" y="3664"/>
                  </a:lnTo>
                  <a:lnTo>
                    <a:pt x="5520" y="3591"/>
                  </a:lnTo>
                  <a:lnTo>
                    <a:pt x="5495" y="3517"/>
                  </a:lnTo>
                  <a:lnTo>
                    <a:pt x="5520" y="3444"/>
                  </a:lnTo>
                  <a:lnTo>
                    <a:pt x="5569" y="3371"/>
                  </a:lnTo>
                  <a:lnTo>
                    <a:pt x="7571" y="1368"/>
                  </a:lnTo>
                  <a:lnTo>
                    <a:pt x="7644" y="1319"/>
                  </a:lnTo>
                  <a:lnTo>
                    <a:pt x="7718" y="1295"/>
                  </a:lnTo>
                  <a:close/>
                  <a:moveTo>
                    <a:pt x="7767" y="1"/>
                  </a:moveTo>
                  <a:lnTo>
                    <a:pt x="4885" y="2907"/>
                  </a:lnTo>
                  <a:lnTo>
                    <a:pt x="4640" y="2809"/>
                  </a:lnTo>
                  <a:lnTo>
                    <a:pt x="4396" y="2712"/>
                  </a:lnTo>
                  <a:lnTo>
                    <a:pt x="4103" y="2614"/>
                  </a:lnTo>
                  <a:lnTo>
                    <a:pt x="3810" y="2565"/>
                  </a:lnTo>
                  <a:lnTo>
                    <a:pt x="3493" y="2492"/>
                  </a:lnTo>
                  <a:lnTo>
                    <a:pt x="3175" y="2443"/>
                  </a:lnTo>
                  <a:lnTo>
                    <a:pt x="2858" y="2418"/>
                  </a:lnTo>
                  <a:lnTo>
                    <a:pt x="2247" y="2418"/>
                  </a:lnTo>
                  <a:lnTo>
                    <a:pt x="1954" y="2443"/>
                  </a:lnTo>
                  <a:lnTo>
                    <a:pt x="1636" y="2492"/>
                  </a:lnTo>
                  <a:lnTo>
                    <a:pt x="1319" y="2565"/>
                  </a:lnTo>
                  <a:lnTo>
                    <a:pt x="1001" y="2687"/>
                  </a:lnTo>
                  <a:lnTo>
                    <a:pt x="708" y="2809"/>
                  </a:lnTo>
                  <a:lnTo>
                    <a:pt x="415" y="3005"/>
                  </a:lnTo>
                  <a:lnTo>
                    <a:pt x="147" y="3224"/>
                  </a:lnTo>
                  <a:lnTo>
                    <a:pt x="73" y="3298"/>
                  </a:lnTo>
                  <a:lnTo>
                    <a:pt x="24" y="3395"/>
                  </a:lnTo>
                  <a:lnTo>
                    <a:pt x="0" y="3493"/>
                  </a:lnTo>
                  <a:lnTo>
                    <a:pt x="0" y="3615"/>
                  </a:lnTo>
                  <a:lnTo>
                    <a:pt x="0" y="3713"/>
                  </a:lnTo>
                  <a:lnTo>
                    <a:pt x="24" y="3811"/>
                  </a:lnTo>
                  <a:lnTo>
                    <a:pt x="73" y="3908"/>
                  </a:lnTo>
                  <a:lnTo>
                    <a:pt x="147" y="4006"/>
                  </a:lnTo>
                  <a:lnTo>
                    <a:pt x="7864" y="11724"/>
                  </a:lnTo>
                  <a:lnTo>
                    <a:pt x="7962" y="11797"/>
                  </a:lnTo>
                  <a:lnTo>
                    <a:pt x="8060" y="11846"/>
                  </a:lnTo>
                  <a:lnTo>
                    <a:pt x="8157" y="11870"/>
                  </a:lnTo>
                  <a:lnTo>
                    <a:pt x="8377" y="11870"/>
                  </a:lnTo>
                  <a:lnTo>
                    <a:pt x="8475" y="11846"/>
                  </a:lnTo>
                  <a:lnTo>
                    <a:pt x="8573" y="11797"/>
                  </a:lnTo>
                  <a:lnTo>
                    <a:pt x="8646" y="11724"/>
                  </a:lnTo>
                  <a:lnTo>
                    <a:pt x="8866" y="11455"/>
                  </a:lnTo>
                  <a:lnTo>
                    <a:pt x="9061" y="11162"/>
                  </a:lnTo>
                  <a:lnTo>
                    <a:pt x="9183" y="10869"/>
                  </a:lnTo>
                  <a:lnTo>
                    <a:pt x="9305" y="10551"/>
                  </a:lnTo>
                  <a:lnTo>
                    <a:pt x="9379" y="10234"/>
                  </a:lnTo>
                  <a:lnTo>
                    <a:pt x="9427" y="9916"/>
                  </a:lnTo>
                  <a:lnTo>
                    <a:pt x="9452" y="9623"/>
                  </a:lnTo>
                  <a:lnTo>
                    <a:pt x="9452" y="9330"/>
                  </a:lnTo>
                  <a:lnTo>
                    <a:pt x="9452" y="9013"/>
                  </a:lnTo>
                  <a:lnTo>
                    <a:pt x="9427" y="8695"/>
                  </a:lnTo>
                  <a:lnTo>
                    <a:pt x="9379" y="8378"/>
                  </a:lnTo>
                  <a:lnTo>
                    <a:pt x="9305" y="8060"/>
                  </a:lnTo>
                  <a:lnTo>
                    <a:pt x="9256" y="7767"/>
                  </a:lnTo>
                  <a:lnTo>
                    <a:pt x="9159" y="7474"/>
                  </a:lnTo>
                  <a:lnTo>
                    <a:pt x="9061" y="7230"/>
                  </a:lnTo>
                  <a:lnTo>
                    <a:pt x="8963" y="6986"/>
                  </a:lnTo>
                  <a:lnTo>
                    <a:pt x="11870" y="4104"/>
                  </a:lnTo>
                  <a:lnTo>
                    <a:pt x="7767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55"/>
          <p:cNvSpPr txBox="1"/>
          <p:nvPr>
            <p:ph idx="1" type="body"/>
          </p:nvPr>
        </p:nvSpPr>
        <p:spPr>
          <a:xfrm>
            <a:off x="922000" y="1877275"/>
            <a:ext cx="3543300" cy="26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" sz="1600">
                <a:solidFill>
                  <a:srgbClr val="434343"/>
                </a:solidFill>
              </a:rPr>
              <a:t>Na </a:t>
            </a:r>
            <a:r>
              <a:rPr b="1" lang="en" sz="1600">
                <a:solidFill>
                  <a:srgbClr val="434343"/>
                </a:solidFill>
                <a:highlight>
                  <a:srgbClr val="FFB600"/>
                </a:highlight>
                <a:latin typeface="Raleway"/>
                <a:ea typeface="Raleway"/>
                <a:cs typeface="Raleway"/>
                <a:sym typeface="Raleway"/>
              </a:rPr>
              <a:t>Astronomia</a:t>
            </a:r>
            <a:r>
              <a:rPr lang="en" sz="1600">
                <a:solidFill>
                  <a:srgbClr val="434343"/>
                </a:solidFill>
              </a:rPr>
              <a:t>...</a:t>
            </a:r>
            <a:endParaRPr sz="16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" sz="1600">
                <a:solidFill>
                  <a:srgbClr val="434343"/>
                </a:solidFill>
              </a:rPr>
              <a:t>Métodos de classificação e outros métodos são utilizados para encontrar padrões entre as galáxias.</a:t>
            </a:r>
            <a:endParaRPr sz="1600">
              <a:solidFill>
                <a:srgbClr val="434343"/>
              </a:solidFill>
            </a:endParaRPr>
          </a:p>
        </p:txBody>
      </p:sp>
      <p:sp>
        <p:nvSpPr>
          <p:cNvPr id="429" name="Google Shape;429;p55"/>
          <p:cNvSpPr txBox="1"/>
          <p:nvPr>
            <p:ph type="title"/>
          </p:nvPr>
        </p:nvSpPr>
        <p:spPr>
          <a:xfrm>
            <a:off x="922000" y="891775"/>
            <a:ext cx="6866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</a:pPr>
            <a:r>
              <a:rPr lang="en" sz="2000">
                <a:solidFill>
                  <a:srgbClr val="FFB600"/>
                </a:solidFill>
              </a:rPr>
              <a:t>Alguns exemplos em outras áreas...</a:t>
            </a:r>
            <a:endParaRPr sz="2000">
              <a:solidFill>
                <a:srgbClr val="FFB600"/>
              </a:solidFill>
            </a:endParaRPr>
          </a:p>
        </p:txBody>
      </p:sp>
      <p:sp>
        <p:nvSpPr>
          <p:cNvPr id="430" name="Google Shape;430;p55"/>
          <p:cNvSpPr txBox="1"/>
          <p:nvPr>
            <p:ph idx="2" type="body"/>
          </p:nvPr>
        </p:nvSpPr>
        <p:spPr>
          <a:xfrm>
            <a:off x="4678675" y="1877400"/>
            <a:ext cx="3543300" cy="26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b="1" lang="en" sz="1600">
                <a:solidFill>
                  <a:srgbClr val="434343"/>
                </a:solidFill>
              </a:rPr>
              <a:t>Nas </a:t>
            </a:r>
            <a:r>
              <a:rPr b="1" lang="en" sz="1600">
                <a:solidFill>
                  <a:srgbClr val="434343"/>
                </a:solidFill>
                <a:highlight>
                  <a:srgbClr val="FFB600"/>
                </a:highlight>
              </a:rPr>
              <a:t>Operadoras de </a:t>
            </a:r>
            <a:r>
              <a:rPr b="1" lang="en" sz="1600">
                <a:solidFill>
                  <a:srgbClr val="434343"/>
                </a:solidFill>
                <a:highlight>
                  <a:srgbClr val="FFB600"/>
                </a:highlight>
                <a:latin typeface="Raleway"/>
                <a:ea typeface="Raleway"/>
                <a:cs typeface="Raleway"/>
                <a:sym typeface="Raleway"/>
              </a:rPr>
              <a:t>Saúde</a:t>
            </a:r>
            <a:r>
              <a:rPr b="1" lang="en" sz="1600">
                <a:solidFill>
                  <a:srgbClr val="434343"/>
                </a:solidFill>
              </a:rPr>
              <a:t>...</a:t>
            </a:r>
            <a:endParaRPr b="1" sz="16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" sz="1600">
                <a:solidFill>
                  <a:srgbClr val="434343"/>
                </a:solidFill>
              </a:rPr>
              <a:t>P</a:t>
            </a:r>
            <a:r>
              <a:rPr lang="en" sz="1600">
                <a:solidFill>
                  <a:srgbClr val="434343"/>
                </a:solidFill>
              </a:rPr>
              <a:t>odem ser úteis, por exemplo,  para classificar os perfis de usuários mais propensos ao uso de planos de saúde...</a:t>
            </a:r>
            <a:endParaRPr sz="1600">
              <a:solidFill>
                <a:srgbClr val="434343"/>
              </a:solidFill>
            </a:endParaRPr>
          </a:p>
        </p:txBody>
      </p:sp>
      <p:sp>
        <p:nvSpPr>
          <p:cNvPr id="431" name="Google Shape;431;p55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32" name="Google Shape;432;p55"/>
          <p:cNvSpPr txBox="1"/>
          <p:nvPr/>
        </p:nvSpPr>
        <p:spPr>
          <a:xfrm>
            <a:off x="922000" y="1257300"/>
            <a:ext cx="6478200" cy="55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en" sz="24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Métodos de Classificação</a:t>
            </a:r>
            <a:endParaRPr b="1" i="0" sz="24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433" name="Google Shape;433;p55"/>
          <p:cNvGrpSpPr/>
          <p:nvPr/>
        </p:nvGrpSpPr>
        <p:grpSpPr>
          <a:xfrm>
            <a:off x="7959376" y="274860"/>
            <a:ext cx="852957" cy="852957"/>
            <a:chOff x="2594325" y="1627175"/>
            <a:chExt cx="440850" cy="440850"/>
          </a:xfrm>
        </p:grpSpPr>
        <p:sp>
          <p:nvSpPr>
            <p:cNvPr id="434" name="Google Shape;434;p55"/>
            <p:cNvSpPr/>
            <p:nvPr/>
          </p:nvSpPr>
          <p:spPr>
            <a:xfrm>
              <a:off x="2594325" y="1890950"/>
              <a:ext cx="177075" cy="177075"/>
            </a:xfrm>
            <a:custGeom>
              <a:rect b="b" l="l" r="r" t="t"/>
              <a:pathLst>
                <a:path extrusionOk="0" h="7083" w="7083">
                  <a:moveTo>
                    <a:pt x="5544" y="0"/>
                  </a:moveTo>
                  <a:lnTo>
                    <a:pt x="538" y="5984"/>
                  </a:lnTo>
                  <a:lnTo>
                    <a:pt x="0" y="7083"/>
                  </a:lnTo>
                  <a:lnTo>
                    <a:pt x="1099" y="6546"/>
                  </a:lnTo>
                  <a:lnTo>
                    <a:pt x="7083" y="1539"/>
                  </a:lnTo>
                  <a:lnTo>
                    <a:pt x="5544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" name="Google Shape;435;p55"/>
            <p:cNvSpPr/>
            <p:nvPr/>
          </p:nvSpPr>
          <p:spPr>
            <a:xfrm>
              <a:off x="2858700" y="1627175"/>
              <a:ext cx="176475" cy="176475"/>
            </a:xfrm>
            <a:custGeom>
              <a:rect b="b" l="l" r="r" t="t"/>
              <a:pathLst>
                <a:path extrusionOk="0" h="7059" w="7059">
                  <a:moveTo>
                    <a:pt x="904" y="1"/>
                  </a:moveTo>
                  <a:lnTo>
                    <a:pt x="782" y="25"/>
                  </a:lnTo>
                  <a:lnTo>
                    <a:pt x="684" y="98"/>
                  </a:lnTo>
                  <a:lnTo>
                    <a:pt x="611" y="147"/>
                  </a:lnTo>
                  <a:lnTo>
                    <a:pt x="489" y="294"/>
                  </a:lnTo>
                  <a:lnTo>
                    <a:pt x="367" y="440"/>
                  </a:lnTo>
                  <a:lnTo>
                    <a:pt x="294" y="587"/>
                  </a:lnTo>
                  <a:lnTo>
                    <a:pt x="196" y="733"/>
                  </a:lnTo>
                  <a:lnTo>
                    <a:pt x="74" y="1051"/>
                  </a:lnTo>
                  <a:lnTo>
                    <a:pt x="0" y="1393"/>
                  </a:lnTo>
                  <a:lnTo>
                    <a:pt x="0" y="1735"/>
                  </a:lnTo>
                  <a:lnTo>
                    <a:pt x="25" y="2052"/>
                  </a:lnTo>
                  <a:lnTo>
                    <a:pt x="123" y="2394"/>
                  </a:lnTo>
                  <a:lnTo>
                    <a:pt x="269" y="2711"/>
                  </a:lnTo>
                  <a:lnTo>
                    <a:pt x="4348" y="6790"/>
                  </a:lnTo>
                  <a:lnTo>
                    <a:pt x="4665" y="6937"/>
                  </a:lnTo>
                  <a:lnTo>
                    <a:pt x="5007" y="7034"/>
                  </a:lnTo>
                  <a:lnTo>
                    <a:pt x="5325" y="7059"/>
                  </a:lnTo>
                  <a:lnTo>
                    <a:pt x="5667" y="7059"/>
                  </a:lnTo>
                  <a:lnTo>
                    <a:pt x="6008" y="6986"/>
                  </a:lnTo>
                  <a:lnTo>
                    <a:pt x="6326" y="6863"/>
                  </a:lnTo>
                  <a:lnTo>
                    <a:pt x="6473" y="6766"/>
                  </a:lnTo>
                  <a:lnTo>
                    <a:pt x="6619" y="6692"/>
                  </a:lnTo>
                  <a:lnTo>
                    <a:pt x="6766" y="6570"/>
                  </a:lnTo>
                  <a:lnTo>
                    <a:pt x="6912" y="6448"/>
                  </a:lnTo>
                  <a:lnTo>
                    <a:pt x="6961" y="6375"/>
                  </a:lnTo>
                  <a:lnTo>
                    <a:pt x="7034" y="6277"/>
                  </a:lnTo>
                  <a:lnTo>
                    <a:pt x="7059" y="6155"/>
                  </a:lnTo>
                  <a:lnTo>
                    <a:pt x="7059" y="6057"/>
                  </a:lnTo>
                  <a:lnTo>
                    <a:pt x="7059" y="5960"/>
                  </a:lnTo>
                  <a:lnTo>
                    <a:pt x="7034" y="5862"/>
                  </a:lnTo>
                  <a:lnTo>
                    <a:pt x="6961" y="5764"/>
                  </a:lnTo>
                  <a:lnTo>
                    <a:pt x="6912" y="5667"/>
                  </a:lnTo>
                  <a:lnTo>
                    <a:pt x="1393" y="147"/>
                  </a:lnTo>
                  <a:lnTo>
                    <a:pt x="1295" y="98"/>
                  </a:lnTo>
                  <a:lnTo>
                    <a:pt x="1197" y="25"/>
                  </a:lnTo>
                  <a:lnTo>
                    <a:pt x="1099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" name="Google Shape;436;p55"/>
            <p:cNvSpPr/>
            <p:nvPr/>
          </p:nvSpPr>
          <p:spPr>
            <a:xfrm>
              <a:off x="2663325" y="1702275"/>
              <a:ext cx="296750" cy="296775"/>
            </a:xfrm>
            <a:custGeom>
              <a:rect b="b" l="l" r="r" t="t"/>
              <a:pathLst>
                <a:path extrusionOk="0" h="11871" w="11870">
                  <a:moveTo>
                    <a:pt x="7718" y="1295"/>
                  </a:moveTo>
                  <a:lnTo>
                    <a:pt x="7815" y="1319"/>
                  </a:lnTo>
                  <a:lnTo>
                    <a:pt x="7889" y="1368"/>
                  </a:lnTo>
                  <a:lnTo>
                    <a:pt x="7938" y="1442"/>
                  </a:lnTo>
                  <a:lnTo>
                    <a:pt x="7938" y="1515"/>
                  </a:lnTo>
                  <a:lnTo>
                    <a:pt x="7938" y="1588"/>
                  </a:lnTo>
                  <a:lnTo>
                    <a:pt x="7889" y="1661"/>
                  </a:lnTo>
                  <a:lnTo>
                    <a:pt x="5862" y="3664"/>
                  </a:lnTo>
                  <a:lnTo>
                    <a:pt x="5788" y="3713"/>
                  </a:lnTo>
                  <a:lnTo>
                    <a:pt x="5715" y="3737"/>
                  </a:lnTo>
                  <a:lnTo>
                    <a:pt x="5642" y="3713"/>
                  </a:lnTo>
                  <a:lnTo>
                    <a:pt x="5569" y="3664"/>
                  </a:lnTo>
                  <a:lnTo>
                    <a:pt x="5520" y="3591"/>
                  </a:lnTo>
                  <a:lnTo>
                    <a:pt x="5495" y="3517"/>
                  </a:lnTo>
                  <a:lnTo>
                    <a:pt x="5520" y="3444"/>
                  </a:lnTo>
                  <a:lnTo>
                    <a:pt x="5569" y="3371"/>
                  </a:lnTo>
                  <a:lnTo>
                    <a:pt x="7571" y="1368"/>
                  </a:lnTo>
                  <a:lnTo>
                    <a:pt x="7644" y="1319"/>
                  </a:lnTo>
                  <a:lnTo>
                    <a:pt x="7718" y="1295"/>
                  </a:lnTo>
                  <a:close/>
                  <a:moveTo>
                    <a:pt x="7767" y="1"/>
                  </a:moveTo>
                  <a:lnTo>
                    <a:pt x="4885" y="2907"/>
                  </a:lnTo>
                  <a:lnTo>
                    <a:pt x="4640" y="2809"/>
                  </a:lnTo>
                  <a:lnTo>
                    <a:pt x="4396" y="2712"/>
                  </a:lnTo>
                  <a:lnTo>
                    <a:pt x="4103" y="2614"/>
                  </a:lnTo>
                  <a:lnTo>
                    <a:pt x="3810" y="2565"/>
                  </a:lnTo>
                  <a:lnTo>
                    <a:pt x="3493" y="2492"/>
                  </a:lnTo>
                  <a:lnTo>
                    <a:pt x="3175" y="2443"/>
                  </a:lnTo>
                  <a:lnTo>
                    <a:pt x="2858" y="2418"/>
                  </a:lnTo>
                  <a:lnTo>
                    <a:pt x="2247" y="2418"/>
                  </a:lnTo>
                  <a:lnTo>
                    <a:pt x="1954" y="2443"/>
                  </a:lnTo>
                  <a:lnTo>
                    <a:pt x="1636" y="2492"/>
                  </a:lnTo>
                  <a:lnTo>
                    <a:pt x="1319" y="2565"/>
                  </a:lnTo>
                  <a:lnTo>
                    <a:pt x="1001" y="2687"/>
                  </a:lnTo>
                  <a:lnTo>
                    <a:pt x="708" y="2809"/>
                  </a:lnTo>
                  <a:lnTo>
                    <a:pt x="415" y="3005"/>
                  </a:lnTo>
                  <a:lnTo>
                    <a:pt x="147" y="3224"/>
                  </a:lnTo>
                  <a:lnTo>
                    <a:pt x="73" y="3298"/>
                  </a:lnTo>
                  <a:lnTo>
                    <a:pt x="24" y="3395"/>
                  </a:lnTo>
                  <a:lnTo>
                    <a:pt x="0" y="3493"/>
                  </a:lnTo>
                  <a:lnTo>
                    <a:pt x="0" y="3615"/>
                  </a:lnTo>
                  <a:lnTo>
                    <a:pt x="0" y="3713"/>
                  </a:lnTo>
                  <a:lnTo>
                    <a:pt x="24" y="3811"/>
                  </a:lnTo>
                  <a:lnTo>
                    <a:pt x="73" y="3908"/>
                  </a:lnTo>
                  <a:lnTo>
                    <a:pt x="147" y="4006"/>
                  </a:lnTo>
                  <a:lnTo>
                    <a:pt x="7864" y="11724"/>
                  </a:lnTo>
                  <a:lnTo>
                    <a:pt x="7962" y="11797"/>
                  </a:lnTo>
                  <a:lnTo>
                    <a:pt x="8060" y="11846"/>
                  </a:lnTo>
                  <a:lnTo>
                    <a:pt x="8157" y="11870"/>
                  </a:lnTo>
                  <a:lnTo>
                    <a:pt x="8377" y="11870"/>
                  </a:lnTo>
                  <a:lnTo>
                    <a:pt x="8475" y="11846"/>
                  </a:lnTo>
                  <a:lnTo>
                    <a:pt x="8573" y="11797"/>
                  </a:lnTo>
                  <a:lnTo>
                    <a:pt x="8646" y="11724"/>
                  </a:lnTo>
                  <a:lnTo>
                    <a:pt x="8866" y="11455"/>
                  </a:lnTo>
                  <a:lnTo>
                    <a:pt x="9061" y="11162"/>
                  </a:lnTo>
                  <a:lnTo>
                    <a:pt x="9183" y="10869"/>
                  </a:lnTo>
                  <a:lnTo>
                    <a:pt x="9305" y="10551"/>
                  </a:lnTo>
                  <a:lnTo>
                    <a:pt x="9379" y="10234"/>
                  </a:lnTo>
                  <a:lnTo>
                    <a:pt x="9427" y="9916"/>
                  </a:lnTo>
                  <a:lnTo>
                    <a:pt x="9452" y="9623"/>
                  </a:lnTo>
                  <a:lnTo>
                    <a:pt x="9452" y="9330"/>
                  </a:lnTo>
                  <a:lnTo>
                    <a:pt x="9452" y="9013"/>
                  </a:lnTo>
                  <a:lnTo>
                    <a:pt x="9427" y="8695"/>
                  </a:lnTo>
                  <a:lnTo>
                    <a:pt x="9379" y="8378"/>
                  </a:lnTo>
                  <a:lnTo>
                    <a:pt x="9305" y="8060"/>
                  </a:lnTo>
                  <a:lnTo>
                    <a:pt x="9256" y="7767"/>
                  </a:lnTo>
                  <a:lnTo>
                    <a:pt x="9159" y="7474"/>
                  </a:lnTo>
                  <a:lnTo>
                    <a:pt x="9061" y="7230"/>
                  </a:lnTo>
                  <a:lnTo>
                    <a:pt x="8963" y="6986"/>
                  </a:lnTo>
                  <a:lnTo>
                    <a:pt x="11870" y="4104"/>
                  </a:lnTo>
                  <a:lnTo>
                    <a:pt x="7767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437" name="Google Shape;437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53475" y="3706800"/>
            <a:ext cx="2837050" cy="143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56"/>
          <p:cNvSpPr txBox="1"/>
          <p:nvPr>
            <p:ph idx="1" type="body"/>
          </p:nvPr>
        </p:nvSpPr>
        <p:spPr>
          <a:xfrm>
            <a:off x="922000" y="1877275"/>
            <a:ext cx="7411200" cy="26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34343"/>
              </a:buClr>
              <a:buSzPts val="1000"/>
              <a:buChar char="★"/>
            </a:pPr>
            <a:r>
              <a:rPr lang="en" sz="1600">
                <a:solidFill>
                  <a:srgbClr val="434343"/>
                </a:solidFill>
                <a:highlight>
                  <a:srgbClr val="FFB600"/>
                </a:highlight>
              </a:rPr>
              <a:t>Isolation forest</a:t>
            </a:r>
            <a:r>
              <a:rPr lang="en" sz="1600">
                <a:solidFill>
                  <a:srgbClr val="434343"/>
                </a:solidFill>
              </a:rPr>
              <a:t> e outros métodos são utilizados para tanto para encontrar ‘weird galaxies’ quanto fraudes bancárias.</a:t>
            </a:r>
            <a:endParaRPr sz="1600">
              <a:solidFill>
                <a:srgbClr val="434343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600">
              <a:solidFill>
                <a:srgbClr val="434343"/>
              </a:solidFill>
            </a:endParaRPr>
          </a:p>
          <a:p>
            <a:pPr indent="-2921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34343"/>
              </a:buClr>
              <a:buSzPts val="1000"/>
              <a:buChar char="★"/>
            </a:pPr>
            <a:r>
              <a:rPr lang="en" sz="1600">
                <a:solidFill>
                  <a:srgbClr val="434343"/>
                </a:solidFill>
              </a:rPr>
              <a:t>Separação estrela-galáxia podem utilizar </a:t>
            </a:r>
            <a:r>
              <a:rPr lang="en" sz="1600">
                <a:solidFill>
                  <a:srgbClr val="434343"/>
                </a:solidFill>
                <a:highlight>
                  <a:srgbClr val="FFB600"/>
                </a:highlight>
              </a:rPr>
              <a:t>regressão logística</a:t>
            </a:r>
            <a:r>
              <a:rPr lang="en" sz="1600">
                <a:solidFill>
                  <a:srgbClr val="434343"/>
                </a:solidFill>
              </a:rPr>
              <a:t>, assim como encontrar se um dado consumidor tem mais ou menos chances de comprar um produto</a:t>
            </a:r>
            <a:endParaRPr sz="1600">
              <a:solidFill>
                <a:srgbClr val="434343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600">
              <a:solidFill>
                <a:srgbClr val="434343"/>
              </a:solidFill>
            </a:endParaRPr>
          </a:p>
          <a:p>
            <a:pPr indent="-2921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34343"/>
              </a:buClr>
              <a:buSzPts val="1000"/>
              <a:buChar char="★"/>
            </a:pPr>
            <a:r>
              <a:rPr lang="en" sz="1600">
                <a:solidFill>
                  <a:srgbClr val="434343"/>
                </a:solidFill>
                <a:highlight>
                  <a:srgbClr val="FFB600"/>
                </a:highlight>
              </a:rPr>
              <a:t>Coeficiente de Gini</a:t>
            </a:r>
            <a:r>
              <a:rPr lang="en" sz="1600">
                <a:solidFill>
                  <a:srgbClr val="434343"/>
                </a:solidFill>
              </a:rPr>
              <a:t>, aplicado em economia para medir desigualdades, também é útil para estudar morfologias em galáxias.</a:t>
            </a:r>
            <a:endParaRPr sz="1600">
              <a:solidFill>
                <a:srgbClr val="434343"/>
              </a:solidFill>
            </a:endParaRPr>
          </a:p>
        </p:txBody>
      </p:sp>
      <p:sp>
        <p:nvSpPr>
          <p:cNvPr id="443" name="Google Shape;443;p56"/>
          <p:cNvSpPr txBox="1"/>
          <p:nvPr>
            <p:ph type="title"/>
          </p:nvPr>
        </p:nvSpPr>
        <p:spPr>
          <a:xfrm>
            <a:off x="922000" y="891775"/>
            <a:ext cx="6866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</a:pPr>
            <a:r>
              <a:rPr lang="en" sz="2000">
                <a:solidFill>
                  <a:srgbClr val="FFB600"/>
                </a:solidFill>
              </a:rPr>
              <a:t>Alguns exemplos em outras áreas...</a:t>
            </a:r>
            <a:endParaRPr sz="2000">
              <a:solidFill>
                <a:srgbClr val="FFB600"/>
              </a:solidFill>
            </a:endParaRPr>
          </a:p>
        </p:txBody>
      </p:sp>
      <p:sp>
        <p:nvSpPr>
          <p:cNvPr id="444" name="Google Shape;444;p56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445" name="Google Shape;445;p56"/>
          <p:cNvGrpSpPr/>
          <p:nvPr/>
        </p:nvGrpSpPr>
        <p:grpSpPr>
          <a:xfrm>
            <a:off x="7959376" y="274860"/>
            <a:ext cx="852957" cy="852957"/>
            <a:chOff x="2594325" y="1627175"/>
            <a:chExt cx="440850" cy="440850"/>
          </a:xfrm>
        </p:grpSpPr>
        <p:sp>
          <p:nvSpPr>
            <p:cNvPr id="446" name="Google Shape;446;p56"/>
            <p:cNvSpPr/>
            <p:nvPr/>
          </p:nvSpPr>
          <p:spPr>
            <a:xfrm>
              <a:off x="2594325" y="1890950"/>
              <a:ext cx="177075" cy="177075"/>
            </a:xfrm>
            <a:custGeom>
              <a:rect b="b" l="l" r="r" t="t"/>
              <a:pathLst>
                <a:path extrusionOk="0" h="7083" w="7083">
                  <a:moveTo>
                    <a:pt x="5544" y="0"/>
                  </a:moveTo>
                  <a:lnTo>
                    <a:pt x="538" y="5984"/>
                  </a:lnTo>
                  <a:lnTo>
                    <a:pt x="0" y="7083"/>
                  </a:lnTo>
                  <a:lnTo>
                    <a:pt x="1099" y="6546"/>
                  </a:lnTo>
                  <a:lnTo>
                    <a:pt x="7083" y="1539"/>
                  </a:lnTo>
                  <a:lnTo>
                    <a:pt x="5544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" name="Google Shape;447;p56"/>
            <p:cNvSpPr/>
            <p:nvPr/>
          </p:nvSpPr>
          <p:spPr>
            <a:xfrm>
              <a:off x="2858700" y="1627175"/>
              <a:ext cx="176475" cy="176475"/>
            </a:xfrm>
            <a:custGeom>
              <a:rect b="b" l="l" r="r" t="t"/>
              <a:pathLst>
                <a:path extrusionOk="0" h="7059" w="7059">
                  <a:moveTo>
                    <a:pt x="904" y="1"/>
                  </a:moveTo>
                  <a:lnTo>
                    <a:pt x="782" y="25"/>
                  </a:lnTo>
                  <a:lnTo>
                    <a:pt x="684" y="98"/>
                  </a:lnTo>
                  <a:lnTo>
                    <a:pt x="611" y="147"/>
                  </a:lnTo>
                  <a:lnTo>
                    <a:pt x="489" y="294"/>
                  </a:lnTo>
                  <a:lnTo>
                    <a:pt x="367" y="440"/>
                  </a:lnTo>
                  <a:lnTo>
                    <a:pt x="294" y="587"/>
                  </a:lnTo>
                  <a:lnTo>
                    <a:pt x="196" y="733"/>
                  </a:lnTo>
                  <a:lnTo>
                    <a:pt x="74" y="1051"/>
                  </a:lnTo>
                  <a:lnTo>
                    <a:pt x="0" y="1393"/>
                  </a:lnTo>
                  <a:lnTo>
                    <a:pt x="0" y="1735"/>
                  </a:lnTo>
                  <a:lnTo>
                    <a:pt x="25" y="2052"/>
                  </a:lnTo>
                  <a:lnTo>
                    <a:pt x="123" y="2394"/>
                  </a:lnTo>
                  <a:lnTo>
                    <a:pt x="269" y="2711"/>
                  </a:lnTo>
                  <a:lnTo>
                    <a:pt x="4348" y="6790"/>
                  </a:lnTo>
                  <a:lnTo>
                    <a:pt x="4665" y="6937"/>
                  </a:lnTo>
                  <a:lnTo>
                    <a:pt x="5007" y="7034"/>
                  </a:lnTo>
                  <a:lnTo>
                    <a:pt x="5325" y="7059"/>
                  </a:lnTo>
                  <a:lnTo>
                    <a:pt x="5667" y="7059"/>
                  </a:lnTo>
                  <a:lnTo>
                    <a:pt x="6008" y="6986"/>
                  </a:lnTo>
                  <a:lnTo>
                    <a:pt x="6326" y="6863"/>
                  </a:lnTo>
                  <a:lnTo>
                    <a:pt x="6473" y="6766"/>
                  </a:lnTo>
                  <a:lnTo>
                    <a:pt x="6619" y="6692"/>
                  </a:lnTo>
                  <a:lnTo>
                    <a:pt x="6766" y="6570"/>
                  </a:lnTo>
                  <a:lnTo>
                    <a:pt x="6912" y="6448"/>
                  </a:lnTo>
                  <a:lnTo>
                    <a:pt x="6961" y="6375"/>
                  </a:lnTo>
                  <a:lnTo>
                    <a:pt x="7034" y="6277"/>
                  </a:lnTo>
                  <a:lnTo>
                    <a:pt x="7059" y="6155"/>
                  </a:lnTo>
                  <a:lnTo>
                    <a:pt x="7059" y="6057"/>
                  </a:lnTo>
                  <a:lnTo>
                    <a:pt x="7059" y="5960"/>
                  </a:lnTo>
                  <a:lnTo>
                    <a:pt x="7034" y="5862"/>
                  </a:lnTo>
                  <a:lnTo>
                    <a:pt x="6961" y="5764"/>
                  </a:lnTo>
                  <a:lnTo>
                    <a:pt x="6912" y="5667"/>
                  </a:lnTo>
                  <a:lnTo>
                    <a:pt x="1393" y="147"/>
                  </a:lnTo>
                  <a:lnTo>
                    <a:pt x="1295" y="98"/>
                  </a:lnTo>
                  <a:lnTo>
                    <a:pt x="1197" y="25"/>
                  </a:lnTo>
                  <a:lnTo>
                    <a:pt x="1099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" name="Google Shape;448;p56"/>
            <p:cNvSpPr/>
            <p:nvPr/>
          </p:nvSpPr>
          <p:spPr>
            <a:xfrm>
              <a:off x="2663325" y="1702275"/>
              <a:ext cx="296750" cy="296775"/>
            </a:xfrm>
            <a:custGeom>
              <a:rect b="b" l="l" r="r" t="t"/>
              <a:pathLst>
                <a:path extrusionOk="0" h="11871" w="11870">
                  <a:moveTo>
                    <a:pt x="7718" y="1295"/>
                  </a:moveTo>
                  <a:lnTo>
                    <a:pt x="7815" y="1319"/>
                  </a:lnTo>
                  <a:lnTo>
                    <a:pt x="7889" y="1368"/>
                  </a:lnTo>
                  <a:lnTo>
                    <a:pt x="7938" y="1442"/>
                  </a:lnTo>
                  <a:lnTo>
                    <a:pt x="7938" y="1515"/>
                  </a:lnTo>
                  <a:lnTo>
                    <a:pt x="7938" y="1588"/>
                  </a:lnTo>
                  <a:lnTo>
                    <a:pt x="7889" y="1661"/>
                  </a:lnTo>
                  <a:lnTo>
                    <a:pt x="5862" y="3664"/>
                  </a:lnTo>
                  <a:lnTo>
                    <a:pt x="5788" y="3713"/>
                  </a:lnTo>
                  <a:lnTo>
                    <a:pt x="5715" y="3737"/>
                  </a:lnTo>
                  <a:lnTo>
                    <a:pt x="5642" y="3713"/>
                  </a:lnTo>
                  <a:lnTo>
                    <a:pt x="5569" y="3664"/>
                  </a:lnTo>
                  <a:lnTo>
                    <a:pt x="5520" y="3591"/>
                  </a:lnTo>
                  <a:lnTo>
                    <a:pt x="5495" y="3517"/>
                  </a:lnTo>
                  <a:lnTo>
                    <a:pt x="5520" y="3444"/>
                  </a:lnTo>
                  <a:lnTo>
                    <a:pt x="5569" y="3371"/>
                  </a:lnTo>
                  <a:lnTo>
                    <a:pt x="7571" y="1368"/>
                  </a:lnTo>
                  <a:lnTo>
                    <a:pt x="7644" y="1319"/>
                  </a:lnTo>
                  <a:lnTo>
                    <a:pt x="7718" y="1295"/>
                  </a:lnTo>
                  <a:close/>
                  <a:moveTo>
                    <a:pt x="7767" y="1"/>
                  </a:moveTo>
                  <a:lnTo>
                    <a:pt x="4885" y="2907"/>
                  </a:lnTo>
                  <a:lnTo>
                    <a:pt x="4640" y="2809"/>
                  </a:lnTo>
                  <a:lnTo>
                    <a:pt x="4396" y="2712"/>
                  </a:lnTo>
                  <a:lnTo>
                    <a:pt x="4103" y="2614"/>
                  </a:lnTo>
                  <a:lnTo>
                    <a:pt x="3810" y="2565"/>
                  </a:lnTo>
                  <a:lnTo>
                    <a:pt x="3493" y="2492"/>
                  </a:lnTo>
                  <a:lnTo>
                    <a:pt x="3175" y="2443"/>
                  </a:lnTo>
                  <a:lnTo>
                    <a:pt x="2858" y="2418"/>
                  </a:lnTo>
                  <a:lnTo>
                    <a:pt x="2247" y="2418"/>
                  </a:lnTo>
                  <a:lnTo>
                    <a:pt x="1954" y="2443"/>
                  </a:lnTo>
                  <a:lnTo>
                    <a:pt x="1636" y="2492"/>
                  </a:lnTo>
                  <a:lnTo>
                    <a:pt x="1319" y="2565"/>
                  </a:lnTo>
                  <a:lnTo>
                    <a:pt x="1001" y="2687"/>
                  </a:lnTo>
                  <a:lnTo>
                    <a:pt x="708" y="2809"/>
                  </a:lnTo>
                  <a:lnTo>
                    <a:pt x="415" y="3005"/>
                  </a:lnTo>
                  <a:lnTo>
                    <a:pt x="147" y="3224"/>
                  </a:lnTo>
                  <a:lnTo>
                    <a:pt x="73" y="3298"/>
                  </a:lnTo>
                  <a:lnTo>
                    <a:pt x="24" y="3395"/>
                  </a:lnTo>
                  <a:lnTo>
                    <a:pt x="0" y="3493"/>
                  </a:lnTo>
                  <a:lnTo>
                    <a:pt x="0" y="3615"/>
                  </a:lnTo>
                  <a:lnTo>
                    <a:pt x="0" y="3713"/>
                  </a:lnTo>
                  <a:lnTo>
                    <a:pt x="24" y="3811"/>
                  </a:lnTo>
                  <a:lnTo>
                    <a:pt x="73" y="3908"/>
                  </a:lnTo>
                  <a:lnTo>
                    <a:pt x="147" y="4006"/>
                  </a:lnTo>
                  <a:lnTo>
                    <a:pt x="7864" y="11724"/>
                  </a:lnTo>
                  <a:lnTo>
                    <a:pt x="7962" y="11797"/>
                  </a:lnTo>
                  <a:lnTo>
                    <a:pt x="8060" y="11846"/>
                  </a:lnTo>
                  <a:lnTo>
                    <a:pt x="8157" y="11870"/>
                  </a:lnTo>
                  <a:lnTo>
                    <a:pt x="8377" y="11870"/>
                  </a:lnTo>
                  <a:lnTo>
                    <a:pt x="8475" y="11846"/>
                  </a:lnTo>
                  <a:lnTo>
                    <a:pt x="8573" y="11797"/>
                  </a:lnTo>
                  <a:lnTo>
                    <a:pt x="8646" y="11724"/>
                  </a:lnTo>
                  <a:lnTo>
                    <a:pt x="8866" y="11455"/>
                  </a:lnTo>
                  <a:lnTo>
                    <a:pt x="9061" y="11162"/>
                  </a:lnTo>
                  <a:lnTo>
                    <a:pt x="9183" y="10869"/>
                  </a:lnTo>
                  <a:lnTo>
                    <a:pt x="9305" y="10551"/>
                  </a:lnTo>
                  <a:lnTo>
                    <a:pt x="9379" y="10234"/>
                  </a:lnTo>
                  <a:lnTo>
                    <a:pt x="9427" y="9916"/>
                  </a:lnTo>
                  <a:lnTo>
                    <a:pt x="9452" y="9623"/>
                  </a:lnTo>
                  <a:lnTo>
                    <a:pt x="9452" y="9330"/>
                  </a:lnTo>
                  <a:lnTo>
                    <a:pt x="9452" y="9013"/>
                  </a:lnTo>
                  <a:lnTo>
                    <a:pt x="9427" y="8695"/>
                  </a:lnTo>
                  <a:lnTo>
                    <a:pt x="9379" y="8378"/>
                  </a:lnTo>
                  <a:lnTo>
                    <a:pt x="9305" y="8060"/>
                  </a:lnTo>
                  <a:lnTo>
                    <a:pt x="9256" y="7767"/>
                  </a:lnTo>
                  <a:lnTo>
                    <a:pt x="9159" y="7474"/>
                  </a:lnTo>
                  <a:lnTo>
                    <a:pt x="9061" y="7230"/>
                  </a:lnTo>
                  <a:lnTo>
                    <a:pt x="8963" y="6986"/>
                  </a:lnTo>
                  <a:lnTo>
                    <a:pt x="11870" y="4104"/>
                  </a:lnTo>
                  <a:lnTo>
                    <a:pt x="7767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57"/>
          <p:cNvSpPr txBox="1"/>
          <p:nvPr>
            <p:ph idx="1" type="body"/>
          </p:nvPr>
        </p:nvSpPr>
        <p:spPr>
          <a:xfrm>
            <a:off x="1757200" y="1208550"/>
            <a:ext cx="5629800" cy="238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None/>
            </a:pPr>
            <a:r>
              <a:rPr b="1" lang="en" sz="2000">
                <a:solidFill>
                  <a:srgbClr val="073763"/>
                </a:solidFill>
                <a:latin typeface="Raleway"/>
                <a:ea typeface="Raleway"/>
                <a:cs typeface="Raleway"/>
                <a:sym typeface="Raleway"/>
              </a:rPr>
              <a:t>Algumas considerações finais….</a:t>
            </a:r>
            <a:endParaRPr b="1" sz="2000">
              <a:solidFill>
                <a:srgbClr val="073763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None/>
            </a:pPr>
            <a:r>
              <a:rPr lang="en"/>
              <a:t>Afinal, o que é ser um cientista?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None/>
            </a:pPr>
            <a:r>
              <a:rPr lang="en"/>
              <a:t>(de dados ou não)</a:t>
            </a:r>
            <a:endParaRPr/>
          </a:p>
        </p:txBody>
      </p:sp>
      <p:sp>
        <p:nvSpPr>
          <p:cNvPr id="454" name="Google Shape;454;p57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55" name="Google Shape;455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59950" y="2875425"/>
            <a:ext cx="1911617" cy="1857000"/>
          </a:xfrm>
          <a:prstGeom prst="rect">
            <a:avLst/>
          </a:prstGeom>
          <a:noFill/>
          <a:ln>
            <a:noFill/>
          </a:ln>
        </p:spPr>
      </p:pic>
      <p:sp>
        <p:nvSpPr>
          <p:cNvPr id="456" name="Google Shape;456;p57"/>
          <p:cNvSpPr/>
          <p:nvPr/>
        </p:nvSpPr>
        <p:spPr>
          <a:xfrm>
            <a:off x="164025" y="425225"/>
            <a:ext cx="1044300" cy="882900"/>
          </a:xfrm>
          <a:prstGeom prst="rect">
            <a:avLst/>
          </a:prstGeom>
          <a:solidFill>
            <a:srgbClr val="FFB600"/>
          </a:solidFill>
          <a:ln cap="flat" cmpd="sng" w="9525">
            <a:solidFill>
              <a:srgbClr val="FFB6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7" name="Google Shape;457;p57"/>
          <p:cNvSpPr txBox="1"/>
          <p:nvPr/>
        </p:nvSpPr>
        <p:spPr>
          <a:xfrm>
            <a:off x="247350" y="0"/>
            <a:ext cx="960900" cy="139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b="0" i="0" lang="en" sz="9600" u="none" cap="none" strike="noStrik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5</a:t>
            </a:r>
            <a:endParaRPr b="0" i="0" sz="9600" u="none" cap="none" strike="noStrike">
              <a:solidFill>
                <a:srgbClr val="434343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58"/>
          <p:cNvSpPr/>
          <p:nvPr/>
        </p:nvSpPr>
        <p:spPr>
          <a:xfrm>
            <a:off x="-25075" y="-26900"/>
            <a:ext cx="9240600" cy="5244300"/>
          </a:xfrm>
          <a:prstGeom prst="rect">
            <a:avLst/>
          </a:prstGeom>
          <a:solidFill>
            <a:srgbClr val="243D5B">
              <a:alpha val="83137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3" name="Google Shape;463;p58"/>
          <p:cNvSpPr txBox="1"/>
          <p:nvPr>
            <p:ph idx="4294967295" type="title"/>
          </p:nvPr>
        </p:nvSpPr>
        <p:spPr>
          <a:xfrm>
            <a:off x="518550" y="371850"/>
            <a:ext cx="8003700" cy="869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</a:pPr>
            <a:r>
              <a:rPr lang="en" sz="3600">
                <a:solidFill>
                  <a:srgbClr val="FFB600"/>
                </a:solidFill>
              </a:rPr>
              <a:t>O que é um cientista, afinal?</a:t>
            </a:r>
            <a:endParaRPr sz="3600">
              <a:solidFill>
                <a:srgbClr val="FFB600"/>
              </a:solidFill>
            </a:endParaRPr>
          </a:p>
        </p:txBody>
      </p:sp>
      <p:sp>
        <p:nvSpPr>
          <p:cNvPr id="464" name="Google Shape;464;p58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65" name="Google Shape;465;p58"/>
          <p:cNvSpPr txBox="1"/>
          <p:nvPr/>
        </p:nvSpPr>
        <p:spPr>
          <a:xfrm>
            <a:off x="554825" y="1321825"/>
            <a:ext cx="8049600" cy="33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aleway"/>
              <a:buChar char="★"/>
            </a:pPr>
            <a:r>
              <a:rPr b="1" i="0" lang="en" sz="16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Ser cientista é mais do que saber rodar modelos</a:t>
            </a:r>
            <a:endParaRPr b="1" i="0" sz="160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466" name="Google Shape;466;p5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17500" y="1923200"/>
            <a:ext cx="2381250" cy="238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59"/>
          <p:cNvSpPr/>
          <p:nvPr/>
        </p:nvSpPr>
        <p:spPr>
          <a:xfrm>
            <a:off x="-25075" y="-26900"/>
            <a:ext cx="9240600" cy="5244300"/>
          </a:xfrm>
          <a:prstGeom prst="rect">
            <a:avLst/>
          </a:prstGeom>
          <a:solidFill>
            <a:srgbClr val="243D5B">
              <a:alpha val="83137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2" name="Google Shape;472;p59"/>
          <p:cNvSpPr txBox="1"/>
          <p:nvPr>
            <p:ph idx="4294967295" type="title"/>
          </p:nvPr>
        </p:nvSpPr>
        <p:spPr>
          <a:xfrm>
            <a:off x="518550" y="371850"/>
            <a:ext cx="8003700" cy="869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</a:pPr>
            <a:r>
              <a:rPr lang="en" sz="3600">
                <a:solidFill>
                  <a:srgbClr val="FFB600"/>
                </a:solidFill>
              </a:rPr>
              <a:t>O que é um cientista, afinal?</a:t>
            </a:r>
            <a:endParaRPr sz="3600">
              <a:solidFill>
                <a:srgbClr val="FFB600"/>
              </a:solidFill>
            </a:endParaRPr>
          </a:p>
        </p:txBody>
      </p:sp>
      <p:sp>
        <p:nvSpPr>
          <p:cNvPr id="473" name="Google Shape;473;p59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74" name="Google Shape;474;p59"/>
          <p:cNvSpPr txBox="1"/>
          <p:nvPr/>
        </p:nvSpPr>
        <p:spPr>
          <a:xfrm>
            <a:off x="554825" y="1321825"/>
            <a:ext cx="8049600" cy="33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000"/>
              <a:buFont typeface="Raleway"/>
              <a:buChar char="★"/>
            </a:pPr>
            <a:r>
              <a:rPr b="0" i="0" lang="en" sz="1600" u="none" cap="none" strike="noStrike">
                <a:solidFill>
                  <a:srgbClr val="B7B7B7"/>
                </a:solidFill>
                <a:latin typeface="Raleway"/>
                <a:ea typeface="Raleway"/>
                <a:cs typeface="Raleway"/>
                <a:sym typeface="Raleway"/>
              </a:rPr>
              <a:t>Ser cientista é mais do que saber rodar modelos</a:t>
            </a:r>
            <a:endParaRPr b="0" i="0" sz="1600" u="none" cap="none" strike="noStrike">
              <a:solidFill>
                <a:srgbClr val="B7B7B7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aleway"/>
              <a:buChar char="★"/>
            </a:pPr>
            <a:r>
              <a:rPr b="1" i="0" lang="en" sz="16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É ter a capacidade de criar ferramentas de acordo com o problema</a:t>
            </a:r>
            <a:endParaRPr b="1" i="0" sz="160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475" name="Google Shape;475;p5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01225" y="2592213"/>
            <a:ext cx="2286000" cy="1724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60"/>
          <p:cNvSpPr/>
          <p:nvPr/>
        </p:nvSpPr>
        <p:spPr>
          <a:xfrm>
            <a:off x="-25075" y="-26900"/>
            <a:ext cx="9240600" cy="5244300"/>
          </a:xfrm>
          <a:prstGeom prst="rect">
            <a:avLst/>
          </a:prstGeom>
          <a:solidFill>
            <a:srgbClr val="243D5B">
              <a:alpha val="83137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1" name="Google Shape;481;p60"/>
          <p:cNvSpPr txBox="1"/>
          <p:nvPr>
            <p:ph idx="4294967295" type="title"/>
          </p:nvPr>
        </p:nvSpPr>
        <p:spPr>
          <a:xfrm>
            <a:off x="518550" y="371850"/>
            <a:ext cx="8003700" cy="869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</a:pPr>
            <a:r>
              <a:rPr lang="en" sz="3600">
                <a:solidFill>
                  <a:srgbClr val="FFB600"/>
                </a:solidFill>
              </a:rPr>
              <a:t>O que é um cientista, afinal?</a:t>
            </a:r>
            <a:endParaRPr sz="3600">
              <a:solidFill>
                <a:srgbClr val="FFB600"/>
              </a:solidFill>
            </a:endParaRPr>
          </a:p>
        </p:txBody>
      </p:sp>
      <p:sp>
        <p:nvSpPr>
          <p:cNvPr id="482" name="Google Shape;482;p60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83" name="Google Shape;483;p60"/>
          <p:cNvSpPr txBox="1"/>
          <p:nvPr/>
        </p:nvSpPr>
        <p:spPr>
          <a:xfrm>
            <a:off x="554825" y="1321825"/>
            <a:ext cx="8049600" cy="33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000"/>
              <a:buFont typeface="Raleway"/>
              <a:buChar char="★"/>
            </a:pPr>
            <a:r>
              <a:rPr b="0" i="0" lang="en" sz="1600" u="none" cap="none" strike="noStrike">
                <a:solidFill>
                  <a:srgbClr val="B7B7B7"/>
                </a:solidFill>
                <a:latin typeface="Raleway"/>
                <a:ea typeface="Raleway"/>
                <a:cs typeface="Raleway"/>
                <a:sym typeface="Raleway"/>
              </a:rPr>
              <a:t>Ser cientista é mais do que saber rodar modelos</a:t>
            </a:r>
            <a:endParaRPr b="0" i="0" sz="1600" u="none" cap="none" strike="noStrike">
              <a:solidFill>
                <a:srgbClr val="B7B7B7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B7B7B7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000"/>
              <a:buFont typeface="Raleway"/>
              <a:buChar char="★"/>
            </a:pPr>
            <a:r>
              <a:rPr b="0" i="0" lang="en" sz="1600" u="none" cap="none" strike="noStrike">
                <a:solidFill>
                  <a:srgbClr val="B7B7B7"/>
                </a:solidFill>
                <a:latin typeface="Raleway"/>
                <a:ea typeface="Raleway"/>
                <a:cs typeface="Raleway"/>
                <a:sym typeface="Raleway"/>
              </a:rPr>
              <a:t>É ter a capacidade de criar ferramentas de acordo com o problema</a:t>
            </a:r>
            <a:endParaRPr b="0" i="0" sz="1600" u="none" cap="none" strike="noStrike">
              <a:solidFill>
                <a:srgbClr val="B7B7B7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aleway"/>
              <a:buChar char="★"/>
            </a:pPr>
            <a:r>
              <a:rPr b="1" i="0" lang="en" sz="16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É conseguir olhar o todo e a parte</a:t>
            </a:r>
            <a:endParaRPr b="1" i="0" sz="160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484" name="Google Shape;484;p6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67000" y="2689963"/>
            <a:ext cx="3810000" cy="2352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3"/>
          <p:cNvSpPr txBox="1"/>
          <p:nvPr>
            <p:ph type="title"/>
          </p:nvPr>
        </p:nvSpPr>
        <p:spPr>
          <a:xfrm>
            <a:off x="922000" y="891775"/>
            <a:ext cx="6866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</a:pPr>
            <a:r>
              <a:rPr lang="en" sz="3200"/>
              <a:t>O que temos para </a:t>
            </a:r>
            <a:r>
              <a:rPr lang="en" sz="3200">
                <a:solidFill>
                  <a:srgbClr val="FFB600"/>
                </a:solidFill>
              </a:rPr>
              <a:t>hoje</a:t>
            </a:r>
            <a:r>
              <a:rPr lang="en" sz="3200"/>
              <a:t>?</a:t>
            </a:r>
            <a:endParaRPr sz="3200">
              <a:solidFill>
                <a:srgbClr val="FFB600"/>
              </a:solidFill>
            </a:endParaRPr>
          </a:p>
        </p:txBody>
      </p:sp>
      <p:sp>
        <p:nvSpPr>
          <p:cNvPr id="273" name="Google Shape;273;p43"/>
          <p:cNvSpPr txBox="1"/>
          <p:nvPr>
            <p:ph idx="2" type="body"/>
          </p:nvPr>
        </p:nvSpPr>
        <p:spPr>
          <a:xfrm>
            <a:off x="921994" y="1734975"/>
            <a:ext cx="7299900" cy="21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Font typeface="Raleway SemiBold"/>
              <a:buChar char="★"/>
            </a:pPr>
            <a:r>
              <a:rPr lang="en" sz="1500">
                <a:latin typeface="Raleway SemiBold"/>
                <a:ea typeface="Raleway SemiBold"/>
                <a:cs typeface="Raleway SemiBold"/>
                <a:sym typeface="Raleway SemiBold"/>
              </a:rPr>
              <a:t>Quem sou eu</a:t>
            </a:r>
            <a:endParaRPr sz="1500"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-292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aleway SemiBold"/>
              <a:buChar char="★"/>
            </a:pPr>
            <a:r>
              <a:rPr lang="en" sz="1500">
                <a:latin typeface="Raleway SemiBold"/>
                <a:ea typeface="Raleway SemiBold"/>
                <a:cs typeface="Raleway SemiBold"/>
                <a:sym typeface="Raleway SemiBold"/>
              </a:rPr>
              <a:t>Minha trajetória acadêmica e o que aprendi nesses 15 anos</a:t>
            </a:r>
            <a:endParaRPr sz="1500"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-292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aleway SemiBold"/>
              <a:buChar char="★"/>
            </a:pPr>
            <a:r>
              <a:rPr lang="en" sz="1500">
                <a:latin typeface="Raleway SemiBold"/>
                <a:ea typeface="Raleway SemiBold"/>
                <a:cs typeface="Raleway SemiBold"/>
                <a:sym typeface="Raleway SemiBold"/>
              </a:rPr>
              <a:t>Como me tornei cientista de dados</a:t>
            </a:r>
            <a:endParaRPr sz="1500"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-292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aleway SemiBold"/>
              <a:buChar char="★"/>
            </a:pPr>
            <a:r>
              <a:rPr lang="en" sz="1500">
                <a:latin typeface="Raleway SemiBold"/>
                <a:ea typeface="Raleway SemiBold"/>
                <a:cs typeface="Raleway SemiBold"/>
                <a:sym typeface="Raleway SemiBold"/>
              </a:rPr>
              <a:t>O que a Astrofísica tem em comum com a saúde?</a:t>
            </a:r>
            <a:endParaRPr sz="1500"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-292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aleway SemiBold"/>
              <a:buChar char="★"/>
            </a:pPr>
            <a:r>
              <a:rPr lang="en" sz="1500">
                <a:latin typeface="Raleway SemiBold"/>
                <a:ea typeface="Raleway SemiBold"/>
                <a:cs typeface="Raleway SemiBold"/>
                <a:sym typeface="Raleway SemiBold"/>
              </a:rPr>
              <a:t>Algumas considerações sobre o ‘ser cientista’</a:t>
            </a:r>
            <a:endParaRPr sz="1500"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  <p:sp>
        <p:nvSpPr>
          <p:cNvPr id="274" name="Google Shape;274;p43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75" name="Google Shape;275;p43"/>
          <p:cNvGrpSpPr/>
          <p:nvPr/>
        </p:nvGrpSpPr>
        <p:grpSpPr>
          <a:xfrm>
            <a:off x="8087089" y="356400"/>
            <a:ext cx="618316" cy="748360"/>
            <a:chOff x="584925" y="922575"/>
            <a:chExt cx="415200" cy="502525"/>
          </a:xfrm>
        </p:grpSpPr>
        <p:sp>
          <p:nvSpPr>
            <p:cNvPr id="276" name="Google Shape;276;p43"/>
            <p:cNvSpPr/>
            <p:nvPr/>
          </p:nvSpPr>
          <p:spPr>
            <a:xfrm>
              <a:off x="584925" y="961025"/>
              <a:ext cx="378575" cy="464075"/>
            </a:xfrm>
            <a:custGeom>
              <a:rect b="b" l="l" r="r" t="t"/>
              <a:pathLst>
                <a:path extrusionOk="0" h="18563" w="15143">
                  <a:moveTo>
                    <a:pt x="782" y="1"/>
                  </a:moveTo>
                  <a:lnTo>
                    <a:pt x="635" y="25"/>
                  </a:lnTo>
                  <a:lnTo>
                    <a:pt x="489" y="50"/>
                  </a:lnTo>
                  <a:lnTo>
                    <a:pt x="342" y="123"/>
                  </a:lnTo>
                  <a:lnTo>
                    <a:pt x="220" y="196"/>
                  </a:lnTo>
                  <a:lnTo>
                    <a:pt x="122" y="294"/>
                  </a:lnTo>
                  <a:lnTo>
                    <a:pt x="73" y="416"/>
                  </a:lnTo>
                  <a:lnTo>
                    <a:pt x="24" y="563"/>
                  </a:lnTo>
                  <a:lnTo>
                    <a:pt x="0" y="709"/>
                  </a:lnTo>
                  <a:lnTo>
                    <a:pt x="0" y="17708"/>
                  </a:lnTo>
                  <a:lnTo>
                    <a:pt x="24" y="17879"/>
                  </a:lnTo>
                  <a:lnTo>
                    <a:pt x="73" y="18025"/>
                  </a:lnTo>
                  <a:lnTo>
                    <a:pt x="122" y="18172"/>
                  </a:lnTo>
                  <a:lnTo>
                    <a:pt x="220" y="18294"/>
                  </a:lnTo>
                  <a:lnTo>
                    <a:pt x="342" y="18416"/>
                  </a:lnTo>
                  <a:lnTo>
                    <a:pt x="489" y="18489"/>
                  </a:lnTo>
                  <a:lnTo>
                    <a:pt x="635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8"/>
                  </a:lnTo>
                  <a:lnTo>
                    <a:pt x="14654" y="18489"/>
                  </a:lnTo>
                  <a:lnTo>
                    <a:pt x="14800" y="18416"/>
                  </a:lnTo>
                  <a:lnTo>
                    <a:pt x="14923" y="18294"/>
                  </a:lnTo>
                  <a:lnTo>
                    <a:pt x="15020" y="18172"/>
                  </a:lnTo>
                  <a:lnTo>
                    <a:pt x="15069" y="18025"/>
                  </a:lnTo>
                  <a:lnTo>
                    <a:pt x="15118" y="17879"/>
                  </a:lnTo>
                  <a:lnTo>
                    <a:pt x="15142" y="17708"/>
                  </a:lnTo>
                  <a:lnTo>
                    <a:pt x="15142" y="17586"/>
                  </a:lnTo>
                  <a:lnTo>
                    <a:pt x="1759" y="17586"/>
                  </a:lnTo>
                  <a:lnTo>
                    <a:pt x="1612" y="17561"/>
                  </a:lnTo>
                  <a:lnTo>
                    <a:pt x="1465" y="17512"/>
                  </a:lnTo>
                  <a:lnTo>
                    <a:pt x="1319" y="17439"/>
                  </a:lnTo>
                  <a:lnTo>
                    <a:pt x="1197" y="17317"/>
                  </a:lnTo>
                  <a:lnTo>
                    <a:pt x="1099" y="17195"/>
                  </a:lnTo>
                  <a:lnTo>
                    <a:pt x="1050" y="17048"/>
                  </a:lnTo>
                  <a:lnTo>
                    <a:pt x="1001" y="16902"/>
                  </a:lnTo>
                  <a:lnTo>
                    <a:pt x="977" y="16731"/>
                  </a:lnTo>
                  <a:lnTo>
                    <a:pt x="977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77;p43"/>
            <p:cNvSpPr/>
            <p:nvPr/>
          </p:nvSpPr>
          <p:spPr>
            <a:xfrm>
              <a:off x="621550" y="922575"/>
              <a:ext cx="378575" cy="464050"/>
            </a:xfrm>
            <a:custGeom>
              <a:rect b="b" l="l" r="r" t="t"/>
              <a:pathLst>
                <a:path extrusionOk="0" h="18562" w="15143">
                  <a:moveTo>
                    <a:pt x="13140" y="6472"/>
                  </a:moveTo>
                  <a:lnTo>
                    <a:pt x="13238" y="6497"/>
                  </a:lnTo>
                  <a:lnTo>
                    <a:pt x="13311" y="6546"/>
                  </a:lnTo>
                  <a:lnTo>
                    <a:pt x="13360" y="6619"/>
                  </a:lnTo>
                  <a:lnTo>
                    <a:pt x="13384" y="6717"/>
                  </a:lnTo>
                  <a:lnTo>
                    <a:pt x="13360" y="6814"/>
                  </a:lnTo>
                  <a:lnTo>
                    <a:pt x="13311" y="6888"/>
                  </a:lnTo>
                  <a:lnTo>
                    <a:pt x="13238" y="6936"/>
                  </a:lnTo>
                  <a:lnTo>
                    <a:pt x="13140" y="6961"/>
                  </a:lnTo>
                  <a:lnTo>
                    <a:pt x="2003" y="6961"/>
                  </a:lnTo>
                  <a:lnTo>
                    <a:pt x="1905" y="6936"/>
                  </a:lnTo>
                  <a:lnTo>
                    <a:pt x="1832" y="6888"/>
                  </a:lnTo>
                  <a:lnTo>
                    <a:pt x="1783" y="6814"/>
                  </a:lnTo>
                  <a:lnTo>
                    <a:pt x="1759" y="6717"/>
                  </a:lnTo>
                  <a:lnTo>
                    <a:pt x="1783" y="6619"/>
                  </a:lnTo>
                  <a:lnTo>
                    <a:pt x="1832" y="6546"/>
                  </a:lnTo>
                  <a:lnTo>
                    <a:pt x="1905" y="6497"/>
                  </a:lnTo>
                  <a:lnTo>
                    <a:pt x="2003" y="6472"/>
                  </a:lnTo>
                  <a:close/>
                  <a:moveTo>
                    <a:pt x="13238" y="8793"/>
                  </a:moveTo>
                  <a:lnTo>
                    <a:pt x="13311" y="8866"/>
                  </a:lnTo>
                  <a:lnTo>
                    <a:pt x="13360" y="8939"/>
                  </a:lnTo>
                  <a:lnTo>
                    <a:pt x="13384" y="9037"/>
                  </a:lnTo>
                  <a:lnTo>
                    <a:pt x="13360" y="9135"/>
                  </a:lnTo>
                  <a:lnTo>
                    <a:pt x="13311" y="9208"/>
                  </a:lnTo>
                  <a:lnTo>
                    <a:pt x="13238" y="9257"/>
                  </a:lnTo>
                  <a:lnTo>
                    <a:pt x="13140" y="9281"/>
                  </a:lnTo>
                  <a:lnTo>
                    <a:pt x="2003" y="9281"/>
                  </a:lnTo>
                  <a:lnTo>
                    <a:pt x="1905" y="9257"/>
                  </a:lnTo>
                  <a:lnTo>
                    <a:pt x="1832" y="9208"/>
                  </a:lnTo>
                  <a:lnTo>
                    <a:pt x="1783" y="9135"/>
                  </a:lnTo>
                  <a:lnTo>
                    <a:pt x="1759" y="9037"/>
                  </a:lnTo>
                  <a:lnTo>
                    <a:pt x="1783" y="8939"/>
                  </a:lnTo>
                  <a:lnTo>
                    <a:pt x="1832" y="8866"/>
                  </a:lnTo>
                  <a:lnTo>
                    <a:pt x="1905" y="8793"/>
                  </a:lnTo>
                  <a:close/>
                  <a:moveTo>
                    <a:pt x="13140" y="11088"/>
                  </a:moveTo>
                  <a:lnTo>
                    <a:pt x="13238" y="11113"/>
                  </a:lnTo>
                  <a:lnTo>
                    <a:pt x="13311" y="11162"/>
                  </a:lnTo>
                  <a:lnTo>
                    <a:pt x="13360" y="11235"/>
                  </a:lnTo>
                  <a:lnTo>
                    <a:pt x="13384" y="11333"/>
                  </a:lnTo>
                  <a:lnTo>
                    <a:pt x="13360" y="11430"/>
                  </a:lnTo>
                  <a:lnTo>
                    <a:pt x="13311" y="11504"/>
                  </a:lnTo>
                  <a:lnTo>
                    <a:pt x="13238" y="11552"/>
                  </a:lnTo>
                  <a:lnTo>
                    <a:pt x="13140" y="11577"/>
                  </a:lnTo>
                  <a:lnTo>
                    <a:pt x="2003" y="11577"/>
                  </a:lnTo>
                  <a:lnTo>
                    <a:pt x="1905" y="11552"/>
                  </a:lnTo>
                  <a:lnTo>
                    <a:pt x="1832" y="11504"/>
                  </a:lnTo>
                  <a:lnTo>
                    <a:pt x="1783" y="11430"/>
                  </a:lnTo>
                  <a:lnTo>
                    <a:pt x="1759" y="11333"/>
                  </a:lnTo>
                  <a:lnTo>
                    <a:pt x="1783" y="11235"/>
                  </a:lnTo>
                  <a:lnTo>
                    <a:pt x="1832" y="11162"/>
                  </a:lnTo>
                  <a:lnTo>
                    <a:pt x="1905" y="11113"/>
                  </a:lnTo>
                  <a:lnTo>
                    <a:pt x="2003" y="11088"/>
                  </a:lnTo>
                  <a:close/>
                  <a:moveTo>
                    <a:pt x="8255" y="13409"/>
                  </a:moveTo>
                  <a:lnTo>
                    <a:pt x="8353" y="13433"/>
                  </a:lnTo>
                  <a:lnTo>
                    <a:pt x="8426" y="13482"/>
                  </a:lnTo>
                  <a:lnTo>
                    <a:pt x="8475" y="13555"/>
                  </a:lnTo>
                  <a:lnTo>
                    <a:pt x="8500" y="13653"/>
                  </a:lnTo>
                  <a:lnTo>
                    <a:pt x="8475" y="13750"/>
                  </a:lnTo>
                  <a:lnTo>
                    <a:pt x="8426" y="13824"/>
                  </a:lnTo>
                  <a:lnTo>
                    <a:pt x="8353" y="13873"/>
                  </a:lnTo>
                  <a:lnTo>
                    <a:pt x="8255" y="13897"/>
                  </a:lnTo>
                  <a:lnTo>
                    <a:pt x="2003" y="13897"/>
                  </a:lnTo>
                  <a:lnTo>
                    <a:pt x="1905" y="13873"/>
                  </a:lnTo>
                  <a:lnTo>
                    <a:pt x="1832" y="13824"/>
                  </a:lnTo>
                  <a:lnTo>
                    <a:pt x="1783" y="13750"/>
                  </a:lnTo>
                  <a:lnTo>
                    <a:pt x="1759" y="13653"/>
                  </a:lnTo>
                  <a:lnTo>
                    <a:pt x="1783" y="13555"/>
                  </a:lnTo>
                  <a:lnTo>
                    <a:pt x="1832" y="13482"/>
                  </a:lnTo>
                  <a:lnTo>
                    <a:pt x="1905" y="13433"/>
                  </a:lnTo>
                  <a:lnTo>
                    <a:pt x="2003" y="13409"/>
                  </a:lnTo>
                  <a:close/>
                  <a:moveTo>
                    <a:pt x="635" y="0"/>
                  </a:moveTo>
                  <a:lnTo>
                    <a:pt x="489" y="49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3" y="342"/>
                  </a:lnTo>
                  <a:lnTo>
                    <a:pt x="74" y="464"/>
                  </a:lnTo>
                  <a:lnTo>
                    <a:pt x="25" y="611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5" y="17927"/>
                  </a:lnTo>
                  <a:lnTo>
                    <a:pt x="74" y="18073"/>
                  </a:lnTo>
                  <a:lnTo>
                    <a:pt x="123" y="18195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95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5" y="3835"/>
                  </a:lnTo>
                  <a:lnTo>
                    <a:pt x="12065" y="3761"/>
                  </a:lnTo>
                  <a:lnTo>
                    <a:pt x="11846" y="3639"/>
                  </a:lnTo>
                  <a:lnTo>
                    <a:pt x="11650" y="3468"/>
                  </a:lnTo>
                  <a:lnTo>
                    <a:pt x="11504" y="3297"/>
                  </a:lnTo>
                  <a:lnTo>
                    <a:pt x="11382" y="3078"/>
                  </a:lnTo>
                  <a:lnTo>
                    <a:pt x="11308" y="2833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78;p43"/>
            <p:cNvSpPr/>
            <p:nvPr/>
          </p:nvSpPr>
          <p:spPr>
            <a:xfrm>
              <a:off x="915850" y="922575"/>
              <a:ext cx="84275" cy="84275"/>
            </a:xfrm>
            <a:custGeom>
              <a:rect b="b" l="l" r="r" t="t"/>
              <a:pathLst>
                <a:path extrusionOk="0" h="3371" w="3371">
                  <a:moveTo>
                    <a:pt x="0" y="0"/>
                  </a:moveTo>
                  <a:lnTo>
                    <a:pt x="0" y="2589"/>
                  </a:lnTo>
                  <a:lnTo>
                    <a:pt x="0" y="2736"/>
                  </a:lnTo>
                  <a:lnTo>
                    <a:pt x="49" y="2882"/>
                  </a:lnTo>
                  <a:lnTo>
                    <a:pt x="122" y="3029"/>
                  </a:lnTo>
                  <a:lnTo>
                    <a:pt x="220" y="3126"/>
                  </a:lnTo>
                  <a:lnTo>
                    <a:pt x="342" y="3224"/>
                  </a:lnTo>
                  <a:lnTo>
                    <a:pt x="464" y="3297"/>
                  </a:lnTo>
                  <a:lnTo>
                    <a:pt x="611" y="3346"/>
                  </a:lnTo>
                  <a:lnTo>
                    <a:pt x="782" y="3371"/>
                  </a:lnTo>
                  <a:lnTo>
                    <a:pt x="3371" y="33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61"/>
          <p:cNvSpPr/>
          <p:nvPr/>
        </p:nvSpPr>
        <p:spPr>
          <a:xfrm>
            <a:off x="-25075" y="-26900"/>
            <a:ext cx="9240600" cy="5244300"/>
          </a:xfrm>
          <a:prstGeom prst="rect">
            <a:avLst/>
          </a:prstGeom>
          <a:solidFill>
            <a:srgbClr val="243D5B">
              <a:alpha val="83137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0" name="Google Shape;490;p61"/>
          <p:cNvSpPr txBox="1"/>
          <p:nvPr>
            <p:ph idx="4294967295" type="title"/>
          </p:nvPr>
        </p:nvSpPr>
        <p:spPr>
          <a:xfrm>
            <a:off x="518550" y="371850"/>
            <a:ext cx="8003700" cy="869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</a:pPr>
            <a:r>
              <a:rPr lang="en" sz="3600">
                <a:solidFill>
                  <a:srgbClr val="FFB600"/>
                </a:solidFill>
              </a:rPr>
              <a:t>O que é um cientista, afinal?</a:t>
            </a:r>
            <a:endParaRPr sz="3600">
              <a:solidFill>
                <a:srgbClr val="FFB600"/>
              </a:solidFill>
            </a:endParaRPr>
          </a:p>
        </p:txBody>
      </p:sp>
      <p:sp>
        <p:nvSpPr>
          <p:cNvPr id="491" name="Google Shape;491;p61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92" name="Google Shape;492;p61"/>
          <p:cNvSpPr txBox="1"/>
          <p:nvPr/>
        </p:nvSpPr>
        <p:spPr>
          <a:xfrm>
            <a:off x="554825" y="1321825"/>
            <a:ext cx="8049600" cy="33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aleway"/>
              <a:buChar char="★"/>
            </a:pPr>
            <a:r>
              <a:rPr b="0" i="0" lang="en" sz="16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S</a:t>
            </a:r>
            <a:r>
              <a:rPr b="0" i="0" lang="en" sz="1600" u="none" cap="none" strike="noStrike">
                <a:solidFill>
                  <a:srgbClr val="B7B7B7"/>
                </a:solidFill>
                <a:latin typeface="Raleway"/>
                <a:ea typeface="Raleway"/>
                <a:cs typeface="Raleway"/>
                <a:sym typeface="Raleway"/>
              </a:rPr>
              <a:t>er cientista é mais do que saber rodar modelos</a:t>
            </a:r>
            <a:endParaRPr b="0" i="0" sz="1600" u="none" cap="none" strike="noStrike">
              <a:solidFill>
                <a:srgbClr val="B7B7B7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B7B7B7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000"/>
              <a:buFont typeface="Raleway"/>
              <a:buChar char="★"/>
            </a:pPr>
            <a:r>
              <a:rPr b="0" i="0" lang="en" sz="1600" u="none" cap="none" strike="noStrike">
                <a:solidFill>
                  <a:srgbClr val="B7B7B7"/>
                </a:solidFill>
                <a:latin typeface="Raleway"/>
                <a:ea typeface="Raleway"/>
                <a:cs typeface="Raleway"/>
                <a:sym typeface="Raleway"/>
              </a:rPr>
              <a:t>É ter a capacidade de criar ferramentas de acordo com o problema</a:t>
            </a:r>
            <a:endParaRPr b="0" i="0" sz="1600" u="none" cap="none" strike="noStrike">
              <a:solidFill>
                <a:srgbClr val="B7B7B7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B7B7B7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000"/>
              <a:buFont typeface="Raleway"/>
              <a:buChar char="★"/>
            </a:pPr>
            <a:r>
              <a:rPr b="0" i="0" lang="en" sz="1600" u="none" cap="none" strike="noStrike">
                <a:solidFill>
                  <a:srgbClr val="B7B7B7"/>
                </a:solidFill>
                <a:latin typeface="Raleway"/>
                <a:ea typeface="Raleway"/>
                <a:cs typeface="Raleway"/>
                <a:sym typeface="Raleway"/>
              </a:rPr>
              <a:t>É conseguir olhar o todo e a parte</a:t>
            </a:r>
            <a:endParaRPr b="0" i="0" sz="1600" u="none" cap="none" strike="noStrike">
              <a:solidFill>
                <a:srgbClr val="B7B7B7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aleway"/>
              <a:buChar char="★"/>
            </a:pPr>
            <a:r>
              <a:rPr b="1" i="0" lang="en" sz="16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É saber extrair insights, ter aqueles momentos “Dr. House”</a:t>
            </a:r>
            <a:endParaRPr b="1" i="0" sz="160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493" name="Google Shape;493;p6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67600" y="3153800"/>
            <a:ext cx="3658875" cy="206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62"/>
          <p:cNvSpPr/>
          <p:nvPr/>
        </p:nvSpPr>
        <p:spPr>
          <a:xfrm>
            <a:off x="-25075" y="-26900"/>
            <a:ext cx="9240600" cy="5244300"/>
          </a:xfrm>
          <a:prstGeom prst="rect">
            <a:avLst/>
          </a:prstGeom>
          <a:solidFill>
            <a:srgbClr val="243D5B">
              <a:alpha val="83137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9" name="Google Shape;499;p62"/>
          <p:cNvSpPr txBox="1"/>
          <p:nvPr>
            <p:ph idx="4294967295" type="title"/>
          </p:nvPr>
        </p:nvSpPr>
        <p:spPr>
          <a:xfrm>
            <a:off x="518550" y="371850"/>
            <a:ext cx="8003700" cy="869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</a:pPr>
            <a:r>
              <a:rPr lang="en" sz="3600">
                <a:solidFill>
                  <a:srgbClr val="FFB600"/>
                </a:solidFill>
              </a:rPr>
              <a:t>O que é um cientista, afinal?</a:t>
            </a:r>
            <a:endParaRPr sz="3600">
              <a:solidFill>
                <a:srgbClr val="FFB600"/>
              </a:solidFill>
            </a:endParaRPr>
          </a:p>
        </p:txBody>
      </p:sp>
      <p:sp>
        <p:nvSpPr>
          <p:cNvPr id="500" name="Google Shape;500;p62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01" name="Google Shape;501;p62"/>
          <p:cNvSpPr txBox="1"/>
          <p:nvPr/>
        </p:nvSpPr>
        <p:spPr>
          <a:xfrm>
            <a:off x="554825" y="1321825"/>
            <a:ext cx="8049600" cy="33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000"/>
              <a:buFont typeface="Raleway"/>
              <a:buChar char="★"/>
            </a:pPr>
            <a:r>
              <a:rPr b="0" i="0" lang="en" sz="1600" u="none" cap="none" strike="noStrike">
                <a:solidFill>
                  <a:srgbClr val="B7B7B7"/>
                </a:solidFill>
                <a:latin typeface="Raleway"/>
                <a:ea typeface="Raleway"/>
                <a:cs typeface="Raleway"/>
                <a:sym typeface="Raleway"/>
              </a:rPr>
              <a:t>Ser cientista é mais do que saber rodar modelos</a:t>
            </a:r>
            <a:endParaRPr b="0" i="0" sz="1600" u="none" cap="none" strike="noStrike">
              <a:solidFill>
                <a:srgbClr val="B7B7B7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B7B7B7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000"/>
              <a:buFont typeface="Raleway"/>
              <a:buChar char="★"/>
            </a:pPr>
            <a:r>
              <a:rPr b="0" i="0" lang="en" sz="1600" u="none" cap="none" strike="noStrike">
                <a:solidFill>
                  <a:srgbClr val="B7B7B7"/>
                </a:solidFill>
                <a:latin typeface="Raleway"/>
                <a:ea typeface="Raleway"/>
                <a:cs typeface="Raleway"/>
                <a:sym typeface="Raleway"/>
              </a:rPr>
              <a:t>É ter a capacidade de criar ferramentas de acordo com o problema</a:t>
            </a:r>
            <a:endParaRPr b="0" i="0" sz="1600" u="none" cap="none" strike="noStrike">
              <a:solidFill>
                <a:srgbClr val="B7B7B7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B7B7B7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000"/>
              <a:buFont typeface="Raleway"/>
              <a:buChar char="★"/>
            </a:pPr>
            <a:r>
              <a:rPr b="0" i="0" lang="en" sz="1600" u="none" cap="none" strike="noStrike">
                <a:solidFill>
                  <a:srgbClr val="B7B7B7"/>
                </a:solidFill>
                <a:latin typeface="Raleway"/>
                <a:ea typeface="Raleway"/>
                <a:cs typeface="Raleway"/>
                <a:sym typeface="Raleway"/>
              </a:rPr>
              <a:t>É conseguir olhar o todo e a parte</a:t>
            </a:r>
            <a:endParaRPr b="0" i="0" sz="1600" u="none" cap="none" strike="noStrike">
              <a:solidFill>
                <a:srgbClr val="B7B7B7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B7B7B7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000"/>
              <a:buFont typeface="Raleway"/>
              <a:buChar char="★"/>
            </a:pPr>
            <a:r>
              <a:rPr b="0" i="0" lang="en" sz="1600" u="none" cap="none" strike="noStrike">
                <a:solidFill>
                  <a:srgbClr val="B7B7B7"/>
                </a:solidFill>
                <a:latin typeface="Raleway"/>
                <a:ea typeface="Raleway"/>
                <a:cs typeface="Raleway"/>
                <a:sym typeface="Raleway"/>
              </a:rPr>
              <a:t>É saber extrair insights, ter aqueles momentos “Dr. House”</a:t>
            </a:r>
            <a:endParaRPr b="0" i="0" sz="1600" u="none" cap="none" strike="noStrike">
              <a:solidFill>
                <a:srgbClr val="B7B7B7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B7B7B7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aleway"/>
              <a:buChar char="★"/>
            </a:pPr>
            <a:r>
              <a:rPr b="1" i="0" lang="en" sz="16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É saber transmitir conhecimento para qualquer público</a:t>
            </a:r>
            <a:endParaRPr b="1" i="0" sz="160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502" name="Google Shape;502;p6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93100" y="1100300"/>
            <a:ext cx="4454524" cy="2227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63"/>
          <p:cNvSpPr/>
          <p:nvPr/>
        </p:nvSpPr>
        <p:spPr>
          <a:xfrm>
            <a:off x="-25075" y="-26900"/>
            <a:ext cx="9240600" cy="5244300"/>
          </a:xfrm>
          <a:prstGeom prst="rect">
            <a:avLst/>
          </a:prstGeom>
          <a:solidFill>
            <a:srgbClr val="243D5B">
              <a:alpha val="83137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8" name="Google Shape;508;p63"/>
          <p:cNvSpPr txBox="1"/>
          <p:nvPr>
            <p:ph idx="4294967295" type="title"/>
          </p:nvPr>
        </p:nvSpPr>
        <p:spPr>
          <a:xfrm>
            <a:off x="518550" y="371850"/>
            <a:ext cx="8003700" cy="869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</a:pPr>
            <a:r>
              <a:rPr lang="en" sz="3600">
                <a:solidFill>
                  <a:srgbClr val="FFB600"/>
                </a:solidFill>
              </a:rPr>
              <a:t>O que é um cientista, afinal?</a:t>
            </a:r>
            <a:endParaRPr sz="3600">
              <a:solidFill>
                <a:srgbClr val="FFB600"/>
              </a:solidFill>
            </a:endParaRPr>
          </a:p>
        </p:txBody>
      </p:sp>
      <p:sp>
        <p:nvSpPr>
          <p:cNvPr id="509" name="Google Shape;509;p63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0" name="Google Shape;510;p63"/>
          <p:cNvSpPr txBox="1"/>
          <p:nvPr/>
        </p:nvSpPr>
        <p:spPr>
          <a:xfrm>
            <a:off x="554825" y="1321825"/>
            <a:ext cx="8049600" cy="33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000"/>
              <a:buFont typeface="Raleway"/>
              <a:buChar char="★"/>
            </a:pPr>
            <a:r>
              <a:rPr b="0" i="0" lang="en" sz="1600" u="none" cap="none" strike="noStrike">
                <a:solidFill>
                  <a:srgbClr val="B7B7B7"/>
                </a:solidFill>
                <a:latin typeface="Raleway"/>
                <a:ea typeface="Raleway"/>
                <a:cs typeface="Raleway"/>
                <a:sym typeface="Raleway"/>
              </a:rPr>
              <a:t>Ser cientista é mais do que saber rodar modelos</a:t>
            </a:r>
            <a:endParaRPr b="0" i="0" sz="1600" u="none" cap="none" strike="noStrike">
              <a:solidFill>
                <a:srgbClr val="B7B7B7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B7B7B7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000"/>
              <a:buFont typeface="Raleway"/>
              <a:buChar char="★"/>
            </a:pPr>
            <a:r>
              <a:rPr b="0" i="0" lang="en" sz="1600" u="none" cap="none" strike="noStrike">
                <a:solidFill>
                  <a:srgbClr val="B7B7B7"/>
                </a:solidFill>
                <a:latin typeface="Raleway"/>
                <a:ea typeface="Raleway"/>
                <a:cs typeface="Raleway"/>
                <a:sym typeface="Raleway"/>
              </a:rPr>
              <a:t>É ter a capacidade de criar ferramentas de acordo com o problema</a:t>
            </a:r>
            <a:endParaRPr b="0" i="0" sz="1600" u="none" cap="none" strike="noStrike">
              <a:solidFill>
                <a:srgbClr val="B7B7B7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B7B7B7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000"/>
              <a:buFont typeface="Raleway"/>
              <a:buChar char="★"/>
            </a:pPr>
            <a:r>
              <a:rPr b="0" i="0" lang="en" sz="1600" u="none" cap="none" strike="noStrike">
                <a:solidFill>
                  <a:srgbClr val="B7B7B7"/>
                </a:solidFill>
                <a:latin typeface="Raleway"/>
                <a:ea typeface="Raleway"/>
                <a:cs typeface="Raleway"/>
                <a:sym typeface="Raleway"/>
              </a:rPr>
              <a:t>É conseguir olhar o todo e a parte</a:t>
            </a:r>
            <a:endParaRPr b="0" i="0" sz="1600" u="none" cap="none" strike="noStrike">
              <a:solidFill>
                <a:srgbClr val="B7B7B7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B7B7B7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000"/>
              <a:buFont typeface="Raleway"/>
              <a:buChar char="★"/>
            </a:pPr>
            <a:r>
              <a:rPr b="0" i="0" lang="en" sz="1600" u="none" cap="none" strike="noStrike">
                <a:solidFill>
                  <a:srgbClr val="B7B7B7"/>
                </a:solidFill>
                <a:latin typeface="Raleway"/>
                <a:ea typeface="Raleway"/>
                <a:cs typeface="Raleway"/>
                <a:sym typeface="Raleway"/>
              </a:rPr>
              <a:t>É saber extrair insights, ter aqueles momentos “Dr. House”</a:t>
            </a:r>
            <a:endParaRPr b="0" i="0" sz="1600" u="none" cap="none" strike="noStrike">
              <a:solidFill>
                <a:srgbClr val="B7B7B7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B7B7B7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000"/>
              <a:buFont typeface="Raleway"/>
              <a:buChar char="★"/>
            </a:pPr>
            <a:r>
              <a:rPr b="0" i="0" lang="en" sz="1600" u="none" cap="none" strike="noStrike">
                <a:solidFill>
                  <a:srgbClr val="B7B7B7"/>
                </a:solidFill>
                <a:latin typeface="Raleway"/>
                <a:ea typeface="Raleway"/>
                <a:cs typeface="Raleway"/>
                <a:sym typeface="Raleway"/>
              </a:rPr>
              <a:t>É saber transmitir conhecimento para qualquer público</a:t>
            </a:r>
            <a:endParaRPr b="0" i="0" sz="1600" u="none" cap="none" strike="noStrike">
              <a:solidFill>
                <a:srgbClr val="B7B7B7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B7B7B7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aleway"/>
              <a:buChar char="★"/>
            </a:pPr>
            <a:r>
              <a:rPr b="1" i="0" lang="en" sz="16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É ter o maior domínio possível do problema </a:t>
            </a:r>
            <a:endParaRPr b="1" i="0" sz="160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511" name="Google Shape;511;p6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11088" y="1609163"/>
            <a:ext cx="2867025" cy="3362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64"/>
          <p:cNvSpPr/>
          <p:nvPr/>
        </p:nvSpPr>
        <p:spPr>
          <a:xfrm>
            <a:off x="-25075" y="-26900"/>
            <a:ext cx="9240600" cy="5244300"/>
          </a:xfrm>
          <a:prstGeom prst="rect">
            <a:avLst/>
          </a:prstGeom>
          <a:solidFill>
            <a:srgbClr val="243D5B">
              <a:alpha val="83137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7" name="Google Shape;517;p64"/>
          <p:cNvSpPr txBox="1"/>
          <p:nvPr>
            <p:ph idx="4294967295" type="title"/>
          </p:nvPr>
        </p:nvSpPr>
        <p:spPr>
          <a:xfrm>
            <a:off x="518550" y="371850"/>
            <a:ext cx="8003700" cy="869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</a:pPr>
            <a:r>
              <a:rPr lang="en" sz="3600">
                <a:solidFill>
                  <a:srgbClr val="FFB600"/>
                </a:solidFill>
              </a:rPr>
              <a:t>O que é um cientista, afinal?</a:t>
            </a:r>
            <a:endParaRPr sz="3600">
              <a:solidFill>
                <a:srgbClr val="FFB600"/>
              </a:solidFill>
            </a:endParaRPr>
          </a:p>
        </p:txBody>
      </p:sp>
      <p:sp>
        <p:nvSpPr>
          <p:cNvPr id="518" name="Google Shape;518;p64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9" name="Google Shape;519;p64"/>
          <p:cNvSpPr txBox="1"/>
          <p:nvPr/>
        </p:nvSpPr>
        <p:spPr>
          <a:xfrm>
            <a:off x="554825" y="1321825"/>
            <a:ext cx="8049600" cy="33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000"/>
              <a:buFont typeface="Raleway"/>
              <a:buChar char="★"/>
            </a:pPr>
            <a:r>
              <a:rPr b="0" i="0" lang="en" sz="1600" u="none" cap="none" strike="noStrike">
                <a:solidFill>
                  <a:srgbClr val="B7B7B7"/>
                </a:solidFill>
                <a:latin typeface="Raleway"/>
                <a:ea typeface="Raleway"/>
                <a:cs typeface="Raleway"/>
                <a:sym typeface="Raleway"/>
              </a:rPr>
              <a:t>Ser cientista é mais do que saber rodar modelos</a:t>
            </a:r>
            <a:endParaRPr b="0" i="0" sz="1600" u="none" cap="none" strike="noStrike">
              <a:solidFill>
                <a:srgbClr val="B7B7B7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B7B7B7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000"/>
              <a:buFont typeface="Raleway"/>
              <a:buChar char="★"/>
            </a:pPr>
            <a:r>
              <a:rPr b="0" i="0" lang="en" sz="1600" u="none" cap="none" strike="noStrike">
                <a:solidFill>
                  <a:srgbClr val="B7B7B7"/>
                </a:solidFill>
                <a:latin typeface="Raleway"/>
                <a:ea typeface="Raleway"/>
                <a:cs typeface="Raleway"/>
                <a:sym typeface="Raleway"/>
              </a:rPr>
              <a:t>É ter a capacidade de criar ferramentas de acordo com o problema</a:t>
            </a:r>
            <a:endParaRPr b="0" i="0" sz="1600" u="none" cap="none" strike="noStrike">
              <a:solidFill>
                <a:srgbClr val="B7B7B7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B7B7B7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000"/>
              <a:buFont typeface="Raleway"/>
              <a:buChar char="★"/>
            </a:pPr>
            <a:r>
              <a:rPr b="0" i="0" lang="en" sz="1600" u="none" cap="none" strike="noStrike">
                <a:solidFill>
                  <a:srgbClr val="B7B7B7"/>
                </a:solidFill>
                <a:latin typeface="Raleway"/>
                <a:ea typeface="Raleway"/>
                <a:cs typeface="Raleway"/>
                <a:sym typeface="Raleway"/>
              </a:rPr>
              <a:t>É conseguir olhar o todo e a parte</a:t>
            </a:r>
            <a:endParaRPr b="0" i="0" sz="1600" u="none" cap="none" strike="noStrike">
              <a:solidFill>
                <a:srgbClr val="B7B7B7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B7B7B7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000"/>
              <a:buFont typeface="Raleway"/>
              <a:buChar char="★"/>
            </a:pPr>
            <a:r>
              <a:rPr b="0" i="0" lang="en" sz="1600" u="none" cap="none" strike="noStrike">
                <a:solidFill>
                  <a:srgbClr val="B7B7B7"/>
                </a:solidFill>
                <a:latin typeface="Raleway"/>
                <a:ea typeface="Raleway"/>
                <a:cs typeface="Raleway"/>
                <a:sym typeface="Raleway"/>
              </a:rPr>
              <a:t>É saber extrair insights, ter aqueles momentos “Dr. House”</a:t>
            </a:r>
            <a:endParaRPr b="0" i="0" sz="1600" u="none" cap="none" strike="noStrike">
              <a:solidFill>
                <a:srgbClr val="B7B7B7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B7B7B7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000"/>
              <a:buFont typeface="Raleway"/>
              <a:buChar char="★"/>
            </a:pPr>
            <a:r>
              <a:rPr b="0" i="0" lang="en" sz="1600" u="none" cap="none" strike="noStrike">
                <a:solidFill>
                  <a:srgbClr val="B7B7B7"/>
                </a:solidFill>
                <a:latin typeface="Raleway"/>
                <a:ea typeface="Raleway"/>
                <a:cs typeface="Raleway"/>
                <a:sym typeface="Raleway"/>
              </a:rPr>
              <a:t>É saber transmitir conhecimento para qualquer público</a:t>
            </a:r>
            <a:endParaRPr b="0" i="0" sz="1600" u="none" cap="none" strike="noStrike">
              <a:solidFill>
                <a:srgbClr val="B7B7B7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B7B7B7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000"/>
              <a:buFont typeface="Raleway"/>
              <a:buChar char="★"/>
            </a:pPr>
            <a:r>
              <a:rPr b="0" i="0" lang="en" sz="1600" u="none" cap="none" strike="noStrike">
                <a:solidFill>
                  <a:srgbClr val="B7B7B7"/>
                </a:solidFill>
                <a:latin typeface="Raleway"/>
                <a:ea typeface="Raleway"/>
                <a:cs typeface="Raleway"/>
                <a:sym typeface="Raleway"/>
              </a:rPr>
              <a:t>É ter domínio do problema </a:t>
            </a:r>
            <a:endParaRPr b="0" i="0" sz="1600" u="none" cap="none" strike="noStrike">
              <a:solidFill>
                <a:srgbClr val="B7B7B7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aleway"/>
              <a:buChar char="★"/>
            </a:pPr>
            <a:r>
              <a:rPr b="1" i="0" lang="en" sz="16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É ter a capacidade de transitar entre diversas áreas</a:t>
            </a:r>
            <a:endParaRPr b="1" i="0" sz="160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520" name="Google Shape;520;p6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68275" y="1500100"/>
            <a:ext cx="4647774" cy="2615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65"/>
          <p:cNvSpPr/>
          <p:nvPr/>
        </p:nvSpPr>
        <p:spPr>
          <a:xfrm>
            <a:off x="-25075" y="-26900"/>
            <a:ext cx="9240600" cy="5244300"/>
          </a:xfrm>
          <a:prstGeom prst="rect">
            <a:avLst/>
          </a:prstGeom>
          <a:solidFill>
            <a:srgbClr val="243D5B">
              <a:alpha val="83137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6" name="Google Shape;526;p65"/>
          <p:cNvSpPr txBox="1"/>
          <p:nvPr>
            <p:ph idx="4294967295" type="title"/>
          </p:nvPr>
        </p:nvSpPr>
        <p:spPr>
          <a:xfrm>
            <a:off x="518550" y="371850"/>
            <a:ext cx="8003700" cy="869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</a:pPr>
            <a:r>
              <a:rPr lang="en" sz="3600">
                <a:solidFill>
                  <a:srgbClr val="FFB600"/>
                </a:solidFill>
              </a:rPr>
              <a:t>O que é um cientista, afinal?</a:t>
            </a:r>
            <a:endParaRPr sz="3600">
              <a:solidFill>
                <a:srgbClr val="FFB600"/>
              </a:solidFill>
            </a:endParaRPr>
          </a:p>
        </p:txBody>
      </p:sp>
      <p:sp>
        <p:nvSpPr>
          <p:cNvPr id="527" name="Google Shape;527;p65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8" name="Google Shape;528;p65"/>
          <p:cNvSpPr txBox="1"/>
          <p:nvPr/>
        </p:nvSpPr>
        <p:spPr>
          <a:xfrm>
            <a:off x="554825" y="1321825"/>
            <a:ext cx="8049600" cy="33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aleway"/>
              <a:buChar char="★"/>
            </a:pPr>
            <a:r>
              <a:rPr b="0" i="0" lang="en" sz="16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Ser cientista é mais do que saber rodar modelos</a:t>
            </a:r>
            <a:endParaRPr b="0" i="0" sz="160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aleway"/>
              <a:buChar char="★"/>
            </a:pPr>
            <a:r>
              <a:rPr b="0" i="0" lang="en" sz="16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É ter a capacidade de criar ferramentas de acordo com o problema</a:t>
            </a:r>
            <a:endParaRPr b="0" i="0" sz="160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aleway"/>
              <a:buChar char="★"/>
            </a:pPr>
            <a:r>
              <a:rPr b="0" i="0" lang="en" sz="16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É conseguir olhar o todo e a parte</a:t>
            </a:r>
            <a:endParaRPr b="0" i="0" sz="160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aleway"/>
              <a:buChar char="★"/>
            </a:pPr>
            <a:r>
              <a:rPr b="0" i="0" lang="en" sz="16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É saber extrair insights, ter aqueles momentos “Dr. House”</a:t>
            </a:r>
            <a:endParaRPr b="0" i="0" sz="160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aleway"/>
              <a:buChar char="★"/>
            </a:pPr>
            <a:r>
              <a:rPr b="0" i="0" lang="en" sz="16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É saber transmitir conhecimento para qualquer público</a:t>
            </a:r>
            <a:endParaRPr b="0" i="0" sz="160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aleway"/>
              <a:buChar char="★"/>
            </a:pPr>
            <a:r>
              <a:rPr b="0" i="0" lang="en" sz="16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É ter domínio do problema </a:t>
            </a:r>
            <a:endParaRPr b="0" i="0" sz="160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aleway"/>
              <a:buChar char="★"/>
            </a:pPr>
            <a:r>
              <a:rPr b="0" i="0" lang="en" sz="16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É ter a capacidade de transitar entre diversas áreas</a:t>
            </a:r>
            <a:endParaRPr b="0" i="0" sz="160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66"/>
          <p:cNvSpPr txBox="1"/>
          <p:nvPr>
            <p:ph idx="4294967295" type="body"/>
          </p:nvPr>
        </p:nvSpPr>
        <p:spPr>
          <a:xfrm>
            <a:off x="0" y="1812900"/>
            <a:ext cx="9144000" cy="151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b="1" i="1" lang="en" sz="9600">
                <a:solidFill>
                  <a:srgbClr val="FFA800"/>
                </a:solidFill>
                <a:latin typeface="Lora"/>
                <a:ea typeface="Lora"/>
                <a:cs typeface="Lora"/>
                <a:sym typeface="Lora"/>
              </a:rPr>
              <a:t>OBRIGADA!</a:t>
            </a:r>
            <a:endParaRPr b="1" i="1" sz="9600">
              <a:solidFill>
                <a:srgbClr val="FFA800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534" name="Google Shape;534;p6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35" name="Google Shape;535;p66"/>
          <p:cNvSpPr txBox="1"/>
          <p:nvPr/>
        </p:nvSpPr>
        <p:spPr>
          <a:xfrm>
            <a:off x="57925" y="4749850"/>
            <a:ext cx="2193900" cy="393600"/>
          </a:xfrm>
          <a:prstGeom prst="rect">
            <a:avLst/>
          </a:prstGeom>
          <a:solidFill>
            <a:srgbClr val="000000">
              <a:alpha val="5883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A800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patynovais@gmail.com</a:t>
            </a:r>
            <a:endParaRPr>
              <a:solidFill>
                <a:srgbClr val="FFA800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  <p:pic>
        <p:nvPicPr>
          <p:cNvPr id="536" name="Google Shape;536;p66"/>
          <p:cNvPicPr preferRelativeResize="0"/>
          <p:nvPr/>
        </p:nvPicPr>
        <p:blipFill rotWithShape="1">
          <a:blip r:embed="rId4">
            <a:alphaModFix/>
          </a:blip>
          <a:srcRect b="12210" l="16131" r="15715" t="41167"/>
          <a:stretch/>
        </p:blipFill>
        <p:spPr>
          <a:xfrm>
            <a:off x="7869350" y="4243500"/>
            <a:ext cx="953675" cy="843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4"/>
          <p:cNvSpPr/>
          <p:nvPr/>
        </p:nvSpPr>
        <p:spPr>
          <a:xfrm>
            <a:off x="-88100" y="-89925"/>
            <a:ext cx="9328800" cy="5326800"/>
          </a:xfrm>
          <a:prstGeom prst="rect">
            <a:avLst/>
          </a:prstGeom>
          <a:solidFill>
            <a:srgbClr val="1E344D">
              <a:alpha val="59215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p44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5" name="Google Shape;285;p44"/>
          <p:cNvSpPr txBox="1"/>
          <p:nvPr/>
        </p:nvSpPr>
        <p:spPr>
          <a:xfrm>
            <a:off x="1275075" y="707075"/>
            <a:ext cx="6593700" cy="68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" sz="3600" u="none" cap="none" strike="noStrike">
                <a:solidFill>
                  <a:srgbClr val="FFA800"/>
                </a:solidFill>
                <a:latin typeface="Merriweather"/>
                <a:ea typeface="Merriweather"/>
                <a:cs typeface="Merriweather"/>
                <a:sym typeface="Merriweather"/>
              </a:rPr>
              <a:t>Patricia Novais</a:t>
            </a:r>
            <a:endParaRPr b="1" i="0" sz="3600" u="none" cap="none" strike="noStrike">
              <a:solidFill>
                <a:srgbClr val="FFA800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86" name="Google Shape;286;p44"/>
          <p:cNvSpPr txBox="1"/>
          <p:nvPr/>
        </p:nvSpPr>
        <p:spPr>
          <a:xfrm>
            <a:off x="468250" y="1541650"/>
            <a:ext cx="5280600" cy="30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FFA800"/>
              </a:buClr>
              <a:buSzPts val="1000"/>
              <a:buFont typeface="Raleway SemiBold"/>
              <a:buChar char="★"/>
            </a:pPr>
            <a:r>
              <a:rPr b="0" i="0" lang="en" sz="1500" u="none" cap="none" strike="noStrike">
                <a:solidFill>
                  <a:srgbClr val="FFFFFF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Bacharela em Física (USP)</a:t>
            </a:r>
            <a:endParaRPr b="0" i="0" sz="1500" u="none" cap="none" strike="noStrike">
              <a:solidFill>
                <a:srgbClr val="FFFFFF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-292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A800"/>
              </a:buClr>
              <a:buSzPts val="1000"/>
              <a:buFont typeface="Raleway SemiBold"/>
              <a:buChar char="★"/>
            </a:pPr>
            <a:r>
              <a:rPr b="0" i="0" lang="en" sz="1500" u="none" cap="none" strike="noStrike">
                <a:solidFill>
                  <a:srgbClr val="FFFFFF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Mestra em Astrofísica (USP)</a:t>
            </a:r>
            <a:endParaRPr b="0" i="0" sz="1500" u="none" cap="none" strike="noStrike">
              <a:solidFill>
                <a:srgbClr val="FFFFFF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-292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A800"/>
              </a:buClr>
              <a:buSzPts val="1000"/>
              <a:buFont typeface="Raleway SemiBold"/>
              <a:buChar char="★"/>
            </a:pPr>
            <a:r>
              <a:rPr b="0" i="0" lang="en" sz="1500" u="none" cap="none" strike="noStrike">
                <a:solidFill>
                  <a:srgbClr val="FFFFFF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Doutora em Astrofísica (USP)</a:t>
            </a:r>
            <a:endParaRPr b="0" i="0" sz="1500" u="none" cap="none" strike="noStrike">
              <a:solidFill>
                <a:srgbClr val="FFFFFF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-292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A800"/>
              </a:buClr>
              <a:buSzPts val="1000"/>
              <a:buFont typeface="Raleway SemiBold"/>
              <a:buChar char="★"/>
            </a:pPr>
            <a:r>
              <a:rPr b="0" i="0" lang="en" sz="1500" u="none" cap="none" strike="noStrike">
                <a:solidFill>
                  <a:srgbClr val="FFFFFF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Cientista de Dados (SulAmérica Saúde)</a:t>
            </a:r>
            <a:endParaRPr b="0" i="0" sz="1500" u="none" cap="none" strike="noStrike">
              <a:solidFill>
                <a:srgbClr val="FFFFFF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-292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A800"/>
              </a:buClr>
              <a:buSzPts val="1000"/>
              <a:buFont typeface="Raleway SemiBold"/>
              <a:buChar char="★"/>
            </a:pPr>
            <a:r>
              <a:rPr b="0" i="0" lang="en" sz="1500" u="none" cap="none" strike="noStrike">
                <a:solidFill>
                  <a:srgbClr val="FFFFFF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Professora (física, matemática, astrofísica)</a:t>
            </a:r>
            <a:endParaRPr b="0" i="0" sz="1500" u="none" cap="none" strike="noStrike">
              <a:solidFill>
                <a:srgbClr val="FFFFFF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-292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A800"/>
              </a:buClr>
              <a:buSzPts val="1000"/>
              <a:buFont typeface="Raleway SemiBold"/>
              <a:buChar char="★"/>
            </a:pPr>
            <a:r>
              <a:rPr b="0" i="0" lang="en" sz="1500" u="none" cap="none" strike="noStrike">
                <a:solidFill>
                  <a:srgbClr val="FFFFFF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Divulgadora de ciência</a:t>
            </a:r>
            <a:endParaRPr b="0" i="0" sz="1500" u="none" cap="none" strike="noStrike">
              <a:solidFill>
                <a:srgbClr val="FFFFFF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-292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A800"/>
              </a:buClr>
              <a:buSzPts val="1000"/>
              <a:buFont typeface="Raleway SemiBold"/>
              <a:buChar char="★"/>
            </a:pPr>
            <a:r>
              <a:rPr b="0" i="0" lang="en" sz="1500" u="none" cap="none" strike="noStrike">
                <a:solidFill>
                  <a:srgbClr val="FFFFFF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PyLady</a:t>
            </a:r>
            <a:endParaRPr b="0" i="0" sz="1500" u="none" cap="none" strike="noStrike">
              <a:solidFill>
                <a:srgbClr val="FFFFFF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-292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A800"/>
              </a:buClr>
              <a:buSzPts val="1000"/>
              <a:buFont typeface="Raleway SemiBold"/>
              <a:buChar char="★"/>
            </a:pPr>
            <a:r>
              <a:rPr b="0" i="0" lang="en" sz="1500" u="none" cap="none" strike="noStrike">
                <a:solidFill>
                  <a:srgbClr val="FFFFFF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Advisor do Overleaf</a:t>
            </a:r>
            <a:endParaRPr b="0" i="0" sz="1500" u="none" cap="none" strike="noStrike">
              <a:solidFill>
                <a:srgbClr val="FFFFFF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-292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A800"/>
              </a:buClr>
              <a:buSzPts val="1000"/>
              <a:buFont typeface="Raleway SemiBold"/>
              <a:buChar char="★"/>
            </a:pPr>
            <a:r>
              <a:rPr b="0" i="0" lang="en" sz="1500" u="none" cap="none" strike="noStrike">
                <a:solidFill>
                  <a:srgbClr val="FFFFFF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(Tentativa de) Bailarina</a:t>
            </a:r>
            <a:endParaRPr b="0" i="0" sz="1500" u="none" cap="none" strike="noStrike">
              <a:solidFill>
                <a:srgbClr val="FFFFFF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FFFFFF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  <p:sp>
        <p:nvSpPr>
          <p:cNvPr id="287" name="Google Shape;287;p44"/>
          <p:cNvSpPr txBox="1"/>
          <p:nvPr/>
        </p:nvSpPr>
        <p:spPr>
          <a:xfrm>
            <a:off x="7811325" y="0"/>
            <a:ext cx="960900" cy="139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b="0" i="0" lang="en" sz="9600" u="none" cap="none" strike="noStrike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1</a:t>
            </a:r>
            <a:endParaRPr b="0" i="0" sz="9600" u="none" cap="none" strike="noStrike">
              <a:solidFill>
                <a:srgbClr val="FFB600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sp>
        <p:nvSpPr>
          <p:cNvPr id="288" name="Google Shape;288;p44"/>
          <p:cNvSpPr txBox="1"/>
          <p:nvPr/>
        </p:nvSpPr>
        <p:spPr>
          <a:xfrm>
            <a:off x="3263175" y="4364725"/>
            <a:ext cx="2937300" cy="4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FFB600"/>
                </a:solidFill>
                <a:latin typeface="Raleway"/>
                <a:ea typeface="Raleway"/>
                <a:cs typeface="Raleway"/>
                <a:sym typeface="Raleway"/>
              </a:rPr>
              <a:t>Email: patynovais@gmail.com</a:t>
            </a:r>
            <a:endParaRPr b="1" i="0" sz="1400" u="none" cap="none" strike="noStrike">
              <a:solidFill>
                <a:srgbClr val="FFB6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5"/>
          <p:cNvSpPr txBox="1"/>
          <p:nvPr>
            <p:ph type="ctrTitle"/>
          </p:nvPr>
        </p:nvSpPr>
        <p:spPr>
          <a:xfrm>
            <a:off x="685800" y="2726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4400"/>
              <a:t>Minha trajetória acadêmica</a:t>
            </a:r>
            <a:endParaRPr sz="4400"/>
          </a:p>
        </p:txBody>
      </p:sp>
      <p:sp>
        <p:nvSpPr>
          <p:cNvPr id="294" name="Google Shape;294;p45"/>
          <p:cNvSpPr txBox="1"/>
          <p:nvPr>
            <p:ph idx="1" type="subTitle"/>
          </p:nvPr>
        </p:nvSpPr>
        <p:spPr>
          <a:xfrm>
            <a:off x="685800" y="38306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E algumas coisinhas que aprendi...</a:t>
            </a:r>
            <a:endParaRPr/>
          </a:p>
        </p:txBody>
      </p:sp>
      <p:sp>
        <p:nvSpPr>
          <p:cNvPr id="295" name="Google Shape;295;p45"/>
          <p:cNvSpPr txBox="1"/>
          <p:nvPr/>
        </p:nvSpPr>
        <p:spPr>
          <a:xfrm>
            <a:off x="7811325" y="0"/>
            <a:ext cx="960900" cy="139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b="0" i="0" lang="en" sz="9600" u="none" cap="none" strike="noStrik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2</a:t>
            </a:r>
            <a:endParaRPr b="0" i="0" sz="9600" u="none" cap="none" strike="noStrike">
              <a:solidFill>
                <a:srgbClr val="434343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6"/>
          <p:cNvSpPr txBox="1"/>
          <p:nvPr>
            <p:ph idx="1" type="body"/>
          </p:nvPr>
        </p:nvSpPr>
        <p:spPr>
          <a:xfrm>
            <a:off x="846375" y="1822975"/>
            <a:ext cx="4246800" cy="14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" sz="150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Utilizando critérios matemáticos, seleção de pares de galáxias dentro de um dos maiores levantamentos de dados da Astronomia. Estudos ainda de ambiente, cores, morfologia.</a:t>
            </a:r>
            <a:endParaRPr sz="1500">
              <a:solidFill>
                <a:srgbClr val="434343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301" name="Google Shape;301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75200" y="1520575"/>
            <a:ext cx="2769300" cy="27693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302" name="Google Shape;302;p46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3" name="Google Shape;303;p46"/>
          <p:cNvSpPr txBox="1"/>
          <p:nvPr/>
        </p:nvSpPr>
        <p:spPr>
          <a:xfrm>
            <a:off x="970850" y="3351675"/>
            <a:ext cx="42468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FFB600"/>
                </a:solidFill>
                <a:latin typeface="Raleway"/>
                <a:ea typeface="Raleway"/>
                <a:cs typeface="Raleway"/>
                <a:sym typeface="Raleway"/>
              </a:rPr>
              <a:t>O que aprendi?</a:t>
            </a:r>
            <a:endParaRPr b="1" i="0" sz="1400" u="none" cap="none" strike="noStrike">
              <a:solidFill>
                <a:srgbClr val="FFB6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Raleway"/>
              <a:buChar char="★"/>
            </a:pPr>
            <a:r>
              <a:rPr b="0" i="0" lang="en" sz="1400" u="none" cap="none" strike="noStrike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Primeiro contato com Big Data</a:t>
            </a:r>
            <a:endParaRPr b="0" i="0" sz="1400" u="none" cap="none" strike="noStrike">
              <a:solidFill>
                <a:srgbClr val="434343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Raleway"/>
              <a:buChar char="★"/>
            </a:pPr>
            <a:r>
              <a:rPr b="0" i="0" lang="en" sz="1400" u="none" cap="none" strike="noStrike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Uso de SQL para manejo de dados (MySQL)</a:t>
            </a:r>
            <a:endParaRPr b="0" i="0" sz="1400" u="none" cap="none" strike="noStrike">
              <a:solidFill>
                <a:srgbClr val="434343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Raleway"/>
              <a:buChar char="★"/>
            </a:pPr>
            <a:r>
              <a:rPr b="0" i="0" lang="en" sz="1400" u="none" cap="none" strike="noStrike">
                <a:solidFill>
                  <a:srgbClr val="434343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Teste Kolmogorov–Smirnov</a:t>
            </a:r>
            <a:endParaRPr b="0" i="0" sz="1400" u="none" cap="none" strike="noStrike">
              <a:solidFill>
                <a:srgbClr val="434343"/>
              </a:solidFill>
              <a:highlight>
                <a:srgbClr val="FFFFFF"/>
              </a:highlight>
              <a:latin typeface="Raleway"/>
              <a:ea typeface="Raleway"/>
              <a:cs typeface="Raleway"/>
              <a:sym typeface="Raleway"/>
            </a:endParaRPr>
          </a:p>
          <a:p>
            <a: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Raleway"/>
              <a:buChar char="★"/>
            </a:pPr>
            <a:r>
              <a:rPr b="0" i="0" lang="en" sz="1400" u="none" cap="none" strike="noStrike">
                <a:solidFill>
                  <a:srgbClr val="434343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Fortran 90</a:t>
            </a:r>
            <a:endParaRPr b="0" i="0" sz="1400" u="none" cap="none" strike="noStrike">
              <a:solidFill>
                <a:srgbClr val="434343"/>
              </a:solidFill>
              <a:highlight>
                <a:srgbClr val="FFFFFF"/>
              </a:highlight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304" name="Google Shape;304;p46"/>
          <p:cNvGrpSpPr/>
          <p:nvPr/>
        </p:nvGrpSpPr>
        <p:grpSpPr>
          <a:xfrm>
            <a:off x="8042156" y="242349"/>
            <a:ext cx="787304" cy="803474"/>
            <a:chOff x="3955900" y="2984500"/>
            <a:chExt cx="414000" cy="422525"/>
          </a:xfrm>
        </p:grpSpPr>
        <p:sp>
          <p:nvSpPr>
            <p:cNvPr id="305" name="Google Shape;305;p46"/>
            <p:cNvSpPr/>
            <p:nvPr/>
          </p:nvSpPr>
          <p:spPr>
            <a:xfrm>
              <a:off x="3955900" y="2984500"/>
              <a:ext cx="315700" cy="315675"/>
            </a:xfrm>
            <a:custGeom>
              <a:rect b="b" l="l" r="r" t="t"/>
              <a:pathLst>
                <a:path extrusionOk="0" h="12627" w="12628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06;p46"/>
            <p:cNvSpPr/>
            <p:nvPr/>
          </p:nvSpPr>
          <p:spPr>
            <a:xfrm>
              <a:off x="3992525" y="3021125"/>
              <a:ext cx="242425" cy="242425"/>
            </a:xfrm>
            <a:custGeom>
              <a:rect b="b" l="l" r="r" t="t"/>
              <a:pathLst>
                <a:path extrusionOk="0" h="9697" w="9697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307;p46"/>
            <p:cNvSpPr/>
            <p:nvPr/>
          </p:nvSpPr>
          <p:spPr>
            <a:xfrm>
              <a:off x="4215400" y="3253150"/>
              <a:ext cx="154500" cy="153875"/>
            </a:xfrm>
            <a:custGeom>
              <a:rect b="b" l="l" r="r" t="t"/>
              <a:pathLst>
                <a:path extrusionOk="0" h="6155" w="618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08" name="Google Shape;308;p46"/>
          <p:cNvSpPr txBox="1"/>
          <p:nvPr>
            <p:ph type="title"/>
          </p:nvPr>
        </p:nvSpPr>
        <p:spPr>
          <a:xfrm>
            <a:off x="668300" y="663175"/>
            <a:ext cx="806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</a:pPr>
            <a:r>
              <a:rPr lang="en" sz="2300"/>
              <a:t>Pares de Galáxias em Fusão</a:t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</a:pPr>
            <a:r>
              <a:rPr lang="en" sz="1700">
                <a:solidFill>
                  <a:srgbClr val="FFB600"/>
                </a:solidFill>
              </a:rPr>
              <a:t>Iniciação Científica</a:t>
            </a:r>
            <a:endParaRPr sz="1700">
              <a:solidFill>
                <a:srgbClr val="FFB600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" name="Google Shape;313;p47"/>
          <p:cNvPicPr preferRelativeResize="0"/>
          <p:nvPr/>
        </p:nvPicPr>
        <p:blipFill rotWithShape="1">
          <a:blip r:embed="rId3">
            <a:alphaModFix/>
          </a:blip>
          <a:srcRect b="39240" l="66573" r="0" t="4218"/>
          <a:stretch/>
        </p:blipFill>
        <p:spPr>
          <a:xfrm>
            <a:off x="7236350" y="3315525"/>
            <a:ext cx="1706049" cy="1689300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47"/>
          <p:cNvSpPr txBox="1"/>
          <p:nvPr>
            <p:ph idx="1" type="body"/>
          </p:nvPr>
        </p:nvSpPr>
        <p:spPr>
          <a:xfrm>
            <a:off x="846375" y="1822975"/>
            <a:ext cx="4246800" cy="14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" sz="150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Criação de método de uma nova abordagem para estudar espacialmente as populações estelares em galáxias.</a:t>
            </a:r>
            <a:endParaRPr sz="1500">
              <a:solidFill>
                <a:srgbClr val="434343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15" name="Google Shape;315;p47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6" name="Google Shape;316;p47"/>
          <p:cNvSpPr txBox="1"/>
          <p:nvPr/>
        </p:nvSpPr>
        <p:spPr>
          <a:xfrm>
            <a:off x="970850" y="2973450"/>
            <a:ext cx="4246800" cy="17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FFB600"/>
                </a:solidFill>
                <a:latin typeface="Raleway"/>
                <a:ea typeface="Raleway"/>
                <a:cs typeface="Raleway"/>
                <a:sym typeface="Raleway"/>
              </a:rPr>
              <a:t>O que aprendi?</a:t>
            </a:r>
            <a:endParaRPr b="1" i="0" sz="1400" u="none" cap="none" strike="noStrike">
              <a:solidFill>
                <a:srgbClr val="434343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Raleway"/>
              <a:buChar char="★"/>
            </a:pPr>
            <a:r>
              <a:rPr b="0" i="0" lang="en" sz="1400" u="none" cap="none" strike="noStrike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Mais Fortran 90 (rs)</a:t>
            </a:r>
            <a:endParaRPr b="0" i="0" sz="1400" u="none" cap="none" strike="noStrike">
              <a:solidFill>
                <a:srgbClr val="434343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Raleway"/>
              <a:buChar char="★"/>
            </a:pPr>
            <a:r>
              <a:rPr b="0" i="0" lang="en" sz="1400" u="none" cap="none" strike="noStrike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R básico</a:t>
            </a:r>
            <a:endParaRPr b="0" i="0" sz="1400" u="none" cap="none" strike="noStrike">
              <a:solidFill>
                <a:srgbClr val="434343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Raleway"/>
              <a:buChar char="★"/>
            </a:pPr>
            <a:r>
              <a:rPr b="0" i="0" lang="en" sz="1400" u="none" cap="none" strike="noStrike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PCA</a:t>
            </a:r>
            <a:endParaRPr b="0" i="0" sz="1400" u="none" cap="none" strike="noStrike">
              <a:solidFill>
                <a:srgbClr val="434343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Raleway"/>
              <a:buChar char="★"/>
            </a:pPr>
            <a:r>
              <a:rPr b="0" i="0" lang="en" sz="1400" u="none" cap="none" strike="noStrike">
                <a:solidFill>
                  <a:srgbClr val="434343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Processamento de Imagens</a:t>
            </a:r>
            <a:endParaRPr b="0" i="0" sz="1400" u="none" cap="none" strike="noStrike">
              <a:solidFill>
                <a:srgbClr val="434343"/>
              </a:solidFill>
              <a:highlight>
                <a:srgbClr val="FFFFFF"/>
              </a:highlight>
              <a:latin typeface="Raleway"/>
              <a:ea typeface="Raleway"/>
              <a:cs typeface="Raleway"/>
              <a:sym typeface="Raleway"/>
            </a:endParaRPr>
          </a:p>
          <a:p>
            <a: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Raleway"/>
              <a:buChar char="★"/>
            </a:pPr>
            <a:r>
              <a:rPr b="0" i="0" lang="en" sz="1400" u="none" cap="none" strike="noStrike">
                <a:solidFill>
                  <a:srgbClr val="434343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Coeficiente de Gini</a:t>
            </a:r>
            <a:endParaRPr b="0" i="0" sz="1400" u="none" cap="none" strike="noStrike">
              <a:solidFill>
                <a:srgbClr val="434343"/>
              </a:solidFill>
              <a:highlight>
                <a:srgbClr val="FFFFFF"/>
              </a:highlight>
              <a:latin typeface="Raleway"/>
              <a:ea typeface="Raleway"/>
              <a:cs typeface="Raleway"/>
              <a:sym typeface="Raleway"/>
            </a:endParaRPr>
          </a:p>
          <a:p>
            <a: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Raleway"/>
              <a:buChar char="★"/>
            </a:pPr>
            <a:r>
              <a:rPr b="0" i="0" lang="en" sz="1400" u="none" cap="none" strike="noStrike">
                <a:solidFill>
                  <a:srgbClr val="434343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Funcionais de Minkowski (Característica de Euler Poincaré)</a:t>
            </a:r>
            <a:endParaRPr b="0" i="0" sz="1400" u="none" cap="none" strike="noStrike">
              <a:solidFill>
                <a:srgbClr val="434343"/>
              </a:solidFill>
              <a:highlight>
                <a:srgbClr val="FFFFFF"/>
              </a:highlight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317" name="Google Shape;317;p47"/>
          <p:cNvGrpSpPr/>
          <p:nvPr/>
        </p:nvGrpSpPr>
        <p:grpSpPr>
          <a:xfrm>
            <a:off x="8042156" y="242349"/>
            <a:ext cx="787304" cy="803474"/>
            <a:chOff x="3955900" y="2984500"/>
            <a:chExt cx="414000" cy="422525"/>
          </a:xfrm>
        </p:grpSpPr>
        <p:sp>
          <p:nvSpPr>
            <p:cNvPr id="318" name="Google Shape;318;p47"/>
            <p:cNvSpPr/>
            <p:nvPr/>
          </p:nvSpPr>
          <p:spPr>
            <a:xfrm>
              <a:off x="3955900" y="2984500"/>
              <a:ext cx="315700" cy="315675"/>
            </a:xfrm>
            <a:custGeom>
              <a:rect b="b" l="l" r="r" t="t"/>
              <a:pathLst>
                <a:path extrusionOk="0" h="12627" w="12628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19;p47"/>
            <p:cNvSpPr/>
            <p:nvPr/>
          </p:nvSpPr>
          <p:spPr>
            <a:xfrm>
              <a:off x="3992525" y="3021125"/>
              <a:ext cx="242425" cy="242425"/>
            </a:xfrm>
            <a:custGeom>
              <a:rect b="b" l="l" r="r" t="t"/>
              <a:pathLst>
                <a:path extrusionOk="0" h="9697" w="9697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Google Shape;320;p47"/>
            <p:cNvSpPr/>
            <p:nvPr/>
          </p:nvSpPr>
          <p:spPr>
            <a:xfrm>
              <a:off x="4215400" y="3253150"/>
              <a:ext cx="154500" cy="153875"/>
            </a:xfrm>
            <a:custGeom>
              <a:rect b="b" l="l" r="r" t="t"/>
              <a:pathLst>
                <a:path extrusionOk="0" h="6155" w="618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21" name="Google Shape;321;p47"/>
          <p:cNvSpPr txBox="1"/>
          <p:nvPr>
            <p:ph type="title"/>
          </p:nvPr>
        </p:nvSpPr>
        <p:spPr>
          <a:xfrm>
            <a:off x="668300" y="663175"/>
            <a:ext cx="806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</a:pPr>
            <a:r>
              <a:rPr lang="en" sz="2300"/>
              <a:t>A Distribuição de Populações Estelares em Galáxias</a:t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</a:pPr>
            <a:r>
              <a:rPr lang="en" sz="1700">
                <a:solidFill>
                  <a:srgbClr val="FFB600"/>
                </a:solidFill>
              </a:rPr>
              <a:t>Mestrado</a:t>
            </a:r>
            <a:endParaRPr sz="1700">
              <a:solidFill>
                <a:srgbClr val="FFB600"/>
              </a:solidFill>
            </a:endParaRPr>
          </a:p>
        </p:txBody>
      </p:sp>
      <p:pic>
        <p:nvPicPr>
          <p:cNvPr id="322" name="Google Shape;322;p47"/>
          <p:cNvPicPr preferRelativeResize="0"/>
          <p:nvPr/>
        </p:nvPicPr>
        <p:blipFill rotWithShape="1">
          <a:blip r:embed="rId3">
            <a:alphaModFix/>
          </a:blip>
          <a:srcRect b="40546" l="34688" r="38386" t="2911"/>
          <a:stretch/>
        </p:blipFill>
        <p:spPr>
          <a:xfrm>
            <a:off x="7402313" y="1400900"/>
            <a:ext cx="1374125" cy="1538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47"/>
          <p:cNvPicPr preferRelativeResize="0"/>
          <p:nvPr/>
        </p:nvPicPr>
        <p:blipFill rotWithShape="1">
          <a:blip r:embed="rId3">
            <a:alphaModFix/>
          </a:blip>
          <a:srcRect b="43456" l="0" r="73076" t="2600"/>
          <a:stretch/>
        </p:blipFill>
        <p:spPr>
          <a:xfrm>
            <a:off x="5796000" y="1452350"/>
            <a:ext cx="1440351" cy="1538025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47"/>
          <p:cNvSpPr/>
          <p:nvPr/>
        </p:nvSpPr>
        <p:spPr>
          <a:xfrm>
            <a:off x="7160150" y="2158363"/>
            <a:ext cx="320700" cy="126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29466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" name="Google Shape;325;p47"/>
          <p:cNvSpPr/>
          <p:nvPr/>
        </p:nvSpPr>
        <p:spPr>
          <a:xfrm rot="5400000">
            <a:off x="7998350" y="2996563"/>
            <a:ext cx="320700" cy="126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29466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6" name="Google Shape;326;p47"/>
          <p:cNvPicPr preferRelativeResize="0"/>
          <p:nvPr/>
        </p:nvPicPr>
        <p:blipFill rotWithShape="1">
          <a:blip r:embed="rId4">
            <a:alphaModFix/>
          </a:blip>
          <a:srcRect b="0" l="0" r="12548" t="0"/>
          <a:stretch/>
        </p:blipFill>
        <p:spPr>
          <a:xfrm>
            <a:off x="5141450" y="3682758"/>
            <a:ext cx="2184675" cy="5929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47"/>
          <p:cNvPicPr preferRelativeResize="0"/>
          <p:nvPr/>
        </p:nvPicPr>
        <p:blipFill rotWithShape="1">
          <a:blip r:embed="rId4">
            <a:alphaModFix/>
          </a:blip>
          <a:srcRect b="0" l="86595" r="0" t="66251"/>
          <a:stretch/>
        </p:blipFill>
        <p:spPr>
          <a:xfrm>
            <a:off x="6901461" y="4170803"/>
            <a:ext cx="334877" cy="2000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48"/>
          <p:cNvSpPr txBox="1"/>
          <p:nvPr>
            <p:ph idx="1" type="body"/>
          </p:nvPr>
        </p:nvSpPr>
        <p:spPr>
          <a:xfrm>
            <a:off x="846375" y="1822975"/>
            <a:ext cx="4246800" cy="14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" sz="150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Estudo das emissões em Ha em galáxias do projeto CALIFA, propondo um novo sistema de classificação baseado nessa medida.</a:t>
            </a:r>
            <a:endParaRPr sz="1500">
              <a:solidFill>
                <a:srgbClr val="434343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33" name="Google Shape;333;p48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4" name="Google Shape;334;p48"/>
          <p:cNvSpPr txBox="1"/>
          <p:nvPr/>
        </p:nvSpPr>
        <p:spPr>
          <a:xfrm>
            <a:off x="970850" y="2973450"/>
            <a:ext cx="4246800" cy="161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FFB600"/>
                </a:solidFill>
                <a:latin typeface="Raleway"/>
                <a:ea typeface="Raleway"/>
                <a:cs typeface="Raleway"/>
                <a:sym typeface="Raleway"/>
              </a:rPr>
              <a:t>O que aprendi?</a:t>
            </a:r>
            <a:endParaRPr b="1" i="0" sz="1400" u="none" cap="none" strike="noStrike">
              <a:solidFill>
                <a:srgbClr val="434343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Raleway"/>
              <a:buChar char="★"/>
            </a:pPr>
            <a:r>
              <a:rPr b="0" i="0" lang="en" sz="1400" u="none" cap="none" strike="noStrike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Python (yes!!)</a:t>
            </a:r>
            <a:endParaRPr b="0" i="0" sz="1400" u="none" cap="none" strike="noStrike">
              <a:solidFill>
                <a:srgbClr val="434343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Raleway"/>
              <a:buChar char="★"/>
            </a:pPr>
            <a:r>
              <a:rPr b="0" i="0" lang="en" sz="1400" u="none" cap="none" strike="noStrike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Processamento de Datacubes</a:t>
            </a:r>
            <a:endParaRPr b="0" i="0" sz="1400" u="none" cap="none" strike="noStrike">
              <a:solidFill>
                <a:srgbClr val="434343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Raleway"/>
              <a:buChar char="★"/>
            </a:pPr>
            <a:r>
              <a:rPr b="0" i="0" lang="en" sz="1400" u="none" cap="none" strike="noStrike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Voronoi Tesselation e afins</a:t>
            </a:r>
            <a:endParaRPr b="0" i="0" sz="1400" u="none" cap="none" strike="noStrike">
              <a:solidFill>
                <a:srgbClr val="434343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Raleway"/>
              <a:buChar char="★"/>
            </a:pPr>
            <a:r>
              <a:rPr b="0" i="0" lang="en" sz="1400" u="none" cap="none" strike="noStrike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Momentos da Imagem</a:t>
            </a:r>
            <a:endParaRPr b="0" i="0" sz="1400" u="none" cap="none" strike="noStrike">
              <a:solidFill>
                <a:srgbClr val="434343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Raleway"/>
              <a:buChar char="★"/>
            </a:pPr>
            <a:r>
              <a:rPr b="0" i="0" lang="en" sz="1400" u="none" cap="none" strike="noStrike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Momentos invariantes de Hu</a:t>
            </a:r>
            <a:endParaRPr b="0" i="0" sz="1400" u="none" cap="none" strike="noStrike">
              <a:solidFill>
                <a:srgbClr val="434343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Raleway"/>
              <a:buChar char="★"/>
            </a:pPr>
            <a:r>
              <a:rPr b="0" i="0" lang="en" sz="1400" u="none" cap="none" strike="noStrike">
                <a:solidFill>
                  <a:srgbClr val="434343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Clusterização (K-means e Mclust)</a:t>
            </a:r>
            <a:endParaRPr b="0" i="0" sz="1400" u="none" cap="none" strike="noStrike">
              <a:solidFill>
                <a:srgbClr val="434343"/>
              </a:solidFill>
              <a:highlight>
                <a:srgbClr val="FFFFFF"/>
              </a:highlight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335" name="Google Shape;335;p48"/>
          <p:cNvGrpSpPr/>
          <p:nvPr/>
        </p:nvGrpSpPr>
        <p:grpSpPr>
          <a:xfrm>
            <a:off x="8042156" y="166149"/>
            <a:ext cx="787304" cy="803474"/>
            <a:chOff x="3955900" y="2984500"/>
            <a:chExt cx="414000" cy="422525"/>
          </a:xfrm>
        </p:grpSpPr>
        <p:sp>
          <p:nvSpPr>
            <p:cNvPr id="336" name="Google Shape;336;p48"/>
            <p:cNvSpPr/>
            <p:nvPr/>
          </p:nvSpPr>
          <p:spPr>
            <a:xfrm>
              <a:off x="3955900" y="2984500"/>
              <a:ext cx="315700" cy="315675"/>
            </a:xfrm>
            <a:custGeom>
              <a:rect b="b" l="l" r="r" t="t"/>
              <a:pathLst>
                <a:path extrusionOk="0" h="12627" w="12628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" name="Google Shape;337;p48"/>
            <p:cNvSpPr/>
            <p:nvPr/>
          </p:nvSpPr>
          <p:spPr>
            <a:xfrm>
              <a:off x="3992525" y="3021125"/>
              <a:ext cx="242425" cy="242425"/>
            </a:xfrm>
            <a:custGeom>
              <a:rect b="b" l="l" r="r" t="t"/>
              <a:pathLst>
                <a:path extrusionOk="0" h="9697" w="9697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" name="Google Shape;338;p48"/>
            <p:cNvSpPr/>
            <p:nvPr/>
          </p:nvSpPr>
          <p:spPr>
            <a:xfrm>
              <a:off x="4215400" y="3253150"/>
              <a:ext cx="154500" cy="153875"/>
            </a:xfrm>
            <a:custGeom>
              <a:rect b="b" l="l" r="r" t="t"/>
              <a:pathLst>
                <a:path extrusionOk="0" h="6155" w="618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39" name="Google Shape;339;p48"/>
          <p:cNvPicPr preferRelativeResize="0"/>
          <p:nvPr/>
        </p:nvPicPr>
        <p:blipFill rotWithShape="1">
          <a:blip r:embed="rId3">
            <a:alphaModFix/>
          </a:blip>
          <a:srcRect b="9495" l="22716" r="19942" t="11364"/>
          <a:stretch/>
        </p:blipFill>
        <p:spPr>
          <a:xfrm>
            <a:off x="7301163" y="3207858"/>
            <a:ext cx="1940737" cy="178569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48"/>
          <p:cNvPicPr preferRelativeResize="0"/>
          <p:nvPr/>
        </p:nvPicPr>
        <p:blipFill rotWithShape="1">
          <a:blip r:embed="rId4">
            <a:alphaModFix/>
          </a:blip>
          <a:srcRect b="18213" l="18444" r="4927" t="10493"/>
          <a:stretch/>
        </p:blipFill>
        <p:spPr>
          <a:xfrm>
            <a:off x="6894525" y="3728022"/>
            <a:ext cx="2344102" cy="803475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48"/>
          <p:cNvSpPr txBox="1"/>
          <p:nvPr>
            <p:ph type="title"/>
          </p:nvPr>
        </p:nvSpPr>
        <p:spPr>
          <a:xfrm>
            <a:off x="668300" y="663175"/>
            <a:ext cx="8068200" cy="11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</a:pPr>
            <a:r>
              <a:rPr lang="en" sz="2300"/>
              <a:t>Resolvendo Galáxias: A morfologia das emissões em Hα nas galáxias do projeto CALIFA</a:t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</a:pPr>
            <a:r>
              <a:rPr lang="en" sz="1700">
                <a:solidFill>
                  <a:srgbClr val="FFB600"/>
                </a:solidFill>
              </a:rPr>
              <a:t>Doutorado</a:t>
            </a:r>
            <a:endParaRPr sz="1700">
              <a:solidFill>
                <a:srgbClr val="FFB600"/>
              </a:solidFill>
            </a:endParaRPr>
          </a:p>
        </p:txBody>
      </p:sp>
      <p:pic>
        <p:nvPicPr>
          <p:cNvPr id="342" name="Google Shape;342;p4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225263" y="3225300"/>
            <a:ext cx="1689579" cy="129358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4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225265" y="1566555"/>
            <a:ext cx="1689565" cy="12935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4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046917" y="1566554"/>
            <a:ext cx="1689584" cy="12935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49"/>
          <p:cNvSpPr txBox="1"/>
          <p:nvPr>
            <p:ph type="ctrTitle"/>
          </p:nvPr>
        </p:nvSpPr>
        <p:spPr>
          <a:xfrm>
            <a:off x="685800" y="2726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4400"/>
              <a:t>Como me tornei cientista de dados</a:t>
            </a:r>
            <a:endParaRPr sz="4400"/>
          </a:p>
        </p:txBody>
      </p:sp>
      <p:sp>
        <p:nvSpPr>
          <p:cNvPr id="350" name="Google Shape;350;p49"/>
          <p:cNvSpPr txBox="1"/>
          <p:nvPr>
            <p:ph idx="1" type="subTitle"/>
          </p:nvPr>
        </p:nvSpPr>
        <p:spPr>
          <a:xfrm>
            <a:off x="685800" y="38306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Um pouco de </a:t>
            </a:r>
            <a:r>
              <a:rPr i="1" lang="en"/>
              <a:t>serendipity</a:t>
            </a:r>
            <a:r>
              <a:rPr lang="en"/>
              <a:t>...</a:t>
            </a:r>
            <a:endParaRPr/>
          </a:p>
        </p:txBody>
      </p:sp>
      <p:sp>
        <p:nvSpPr>
          <p:cNvPr id="351" name="Google Shape;351;p49"/>
          <p:cNvSpPr txBox="1"/>
          <p:nvPr/>
        </p:nvSpPr>
        <p:spPr>
          <a:xfrm>
            <a:off x="7811325" y="0"/>
            <a:ext cx="960900" cy="139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b="0" i="0" lang="en" sz="9600" u="none" cap="none" strike="noStrik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3</a:t>
            </a:r>
            <a:endParaRPr b="0" i="0" sz="9600" u="none" cap="none" strike="noStrike">
              <a:solidFill>
                <a:srgbClr val="434343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6" name="Google Shape;356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76425" y="1763121"/>
            <a:ext cx="1380375" cy="139902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72000" y="3712325"/>
            <a:ext cx="2406635" cy="1241050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p50"/>
          <p:cNvSpPr txBox="1"/>
          <p:nvPr>
            <p:ph idx="1" type="body"/>
          </p:nvPr>
        </p:nvSpPr>
        <p:spPr>
          <a:xfrm>
            <a:off x="846375" y="1213375"/>
            <a:ext cx="7758000" cy="6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" sz="140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Além da própria experiência dentro da universidade, alguns eventos e acontecimentos acabaram me direcionando para a Ciência de Dados...</a:t>
            </a:r>
            <a:endParaRPr sz="1400">
              <a:solidFill>
                <a:srgbClr val="434343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59" name="Google Shape;359;p50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60" name="Google Shape;360;p5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50225" y="3522175"/>
            <a:ext cx="2095600" cy="1621325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50"/>
          <p:cNvSpPr txBox="1"/>
          <p:nvPr/>
        </p:nvSpPr>
        <p:spPr>
          <a:xfrm>
            <a:off x="920425" y="1864375"/>
            <a:ext cx="7450500" cy="23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FFB600"/>
                </a:solidFill>
                <a:latin typeface="Raleway"/>
                <a:ea typeface="Raleway"/>
                <a:cs typeface="Raleway"/>
                <a:sym typeface="Raleway"/>
              </a:rPr>
              <a:t>Alguns fatos...</a:t>
            </a:r>
            <a:endParaRPr b="1" i="0" sz="1400" u="none" cap="none" strike="noStrike">
              <a:solidFill>
                <a:srgbClr val="434343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Raleway"/>
              <a:buChar char="★"/>
            </a:pPr>
            <a:r>
              <a:rPr b="0" i="0" lang="en" sz="1400" u="none" cap="none" strike="noStrike">
                <a:solidFill>
                  <a:srgbClr val="434343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Trabalhar com dados de surveys e não com astronomia observacional</a:t>
            </a:r>
            <a:endParaRPr b="0" i="0" sz="1400" u="none" cap="none" strike="noStrike">
              <a:solidFill>
                <a:srgbClr val="434343"/>
              </a:solidFill>
              <a:highlight>
                <a:srgbClr val="FFFFFF"/>
              </a:highlight>
              <a:latin typeface="Raleway"/>
              <a:ea typeface="Raleway"/>
              <a:cs typeface="Raleway"/>
              <a:sym typeface="Raleway"/>
            </a:endParaRPr>
          </a:p>
          <a:p>
            <a: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Raleway"/>
              <a:buChar char="★"/>
            </a:pPr>
            <a:r>
              <a:rPr b="0" i="0" lang="en" sz="1400" u="none" cap="none" strike="noStrike">
                <a:solidFill>
                  <a:srgbClr val="434343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 III INPE Advanced Course on Astrophysics Astrostatistics (2009)</a:t>
            </a:r>
            <a:endParaRPr b="0" i="0" sz="1400" u="none" cap="none" strike="noStrike">
              <a:solidFill>
                <a:srgbClr val="434343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Raleway"/>
              <a:buChar char="★"/>
            </a:pPr>
            <a:r>
              <a:rPr b="0" i="0" lang="en" sz="1400" u="none" cap="none" strike="noStrike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Workshop de Ciência de Dados do IAG (2015 e 2016)</a:t>
            </a:r>
            <a:endParaRPr b="0" i="0" sz="1400" u="none" cap="none" strike="noStrike">
              <a:solidFill>
                <a:srgbClr val="434343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Raleway"/>
              <a:buChar char="★"/>
            </a:pPr>
            <a:r>
              <a:rPr b="0" i="0" lang="en" sz="1400" u="none" cap="none" strike="noStrike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Entrar para as PyLadies e me envolver mais com tecnologia</a:t>
            </a:r>
            <a:endParaRPr b="0" i="0" sz="1400" u="none" cap="none" strike="noStrike">
              <a:solidFill>
                <a:srgbClr val="434343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Raleway"/>
              <a:buChar char="★"/>
            </a:pPr>
            <a:r>
              <a:rPr b="0" i="0" lang="en" sz="1400" u="none" cap="none" strike="noStrike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Ter sido professora em diversos níveis educacionais</a:t>
            </a:r>
            <a:endParaRPr b="0" i="0" sz="1400" u="none" cap="none" strike="noStrike">
              <a:solidFill>
                <a:srgbClr val="434343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Raleway"/>
              <a:buChar char="★"/>
            </a:pPr>
            <a:r>
              <a:rPr b="0" i="0" lang="en" sz="1400" u="none" cap="none" strike="noStrike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Ter feito parte de uma campanha de empoderamento feminino da Samsung</a:t>
            </a:r>
            <a:endParaRPr b="0" i="0" sz="1400" u="none" cap="none" strike="noStrike">
              <a:solidFill>
                <a:srgbClr val="434343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Raleway"/>
              <a:buChar char="★"/>
            </a:pPr>
            <a:r>
              <a:rPr b="0" i="0" lang="en" sz="1400" u="none" cap="none" strike="noStrike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Cortes e mais cortes nos recursos destinado à pesquisa</a:t>
            </a:r>
            <a:endParaRPr b="0" i="0" sz="1400" u="none" cap="none" strike="noStrike">
              <a:solidFill>
                <a:srgbClr val="434343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4343"/>
              </a:solidFill>
              <a:highlight>
                <a:srgbClr val="FFFFFF"/>
              </a:highlight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62" name="Google Shape;362;p50"/>
          <p:cNvSpPr txBox="1"/>
          <p:nvPr>
            <p:ph type="title"/>
          </p:nvPr>
        </p:nvSpPr>
        <p:spPr>
          <a:xfrm>
            <a:off x="668300" y="663175"/>
            <a:ext cx="8068200" cy="6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</a:pPr>
            <a:r>
              <a:rPr lang="en" sz="2300"/>
              <a:t>Um pouco de serendipidade ou um caminho natural?</a:t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</a:pPr>
            <a:r>
              <a:t/>
            </a:r>
            <a:endParaRPr sz="1700">
              <a:solidFill>
                <a:srgbClr val="FFB600"/>
              </a:solidFill>
            </a:endParaRPr>
          </a:p>
        </p:txBody>
      </p:sp>
      <p:grpSp>
        <p:nvGrpSpPr>
          <p:cNvPr id="363" name="Google Shape;363;p50"/>
          <p:cNvGrpSpPr/>
          <p:nvPr/>
        </p:nvGrpSpPr>
        <p:grpSpPr>
          <a:xfrm>
            <a:off x="8276730" y="139403"/>
            <a:ext cx="771313" cy="821831"/>
            <a:chOff x="5970800" y="1619250"/>
            <a:chExt cx="428650" cy="456725"/>
          </a:xfrm>
        </p:grpSpPr>
        <p:sp>
          <p:nvSpPr>
            <p:cNvPr id="364" name="Google Shape;364;p50"/>
            <p:cNvSpPr/>
            <p:nvPr/>
          </p:nvSpPr>
          <p:spPr>
            <a:xfrm>
              <a:off x="5970800" y="1674200"/>
              <a:ext cx="377975" cy="377950"/>
            </a:xfrm>
            <a:custGeom>
              <a:rect b="b" l="l" r="r" t="t"/>
              <a:pathLst>
                <a:path extrusionOk="0" h="15118" w="15119">
                  <a:moveTo>
                    <a:pt x="7181" y="0"/>
                  </a:moveTo>
                  <a:lnTo>
                    <a:pt x="6790" y="49"/>
                  </a:lnTo>
                  <a:lnTo>
                    <a:pt x="6424" y="98"/>
                  </a:lnTo>
                  <a:lnTo>
                    <a:pt x="6058" y="147"/>
                  </a:lnTo>
                  <a:lnTo>
                    <a:pt x="5691" y="244"/>
                  </a:lnTo>
                  <a:lnTo>
                    <a:pt x="5325" y="342"/>
                  </a:lnTo>
                  <a:lnTo>
                    <a:pt x="4983" y="464"/>
                  </a:lnTo>
                  <a:lnTo>
                    <a:pt x="4641" y="586"/>
                  </a:lnTo>
                  <a:lnTo>
                    <a:pt x="4299" y="733"/>
                  </a:lnTo>
                  <a:lnTo>
                    <a:pt x="3982" y="904"/>
                  </a:lnTo>
                  <a:lnTo>
                    <a:pt x="3664" y="1099"/>
                  </a:lnTo>
                  <a:lnTo>
                    <a:pt x="3347" y="1295"/>
                  </a:lnTo>
                  <a:lnTo>
                    <a:pt x="3053" y="1490"/>
                  </a:lnTo>
                  <a:lnTo>
                    <a:pt x="2760" y="1734"/>
                  </a:lnTo>
                  <a:lnTo>
                    <a:pt x="2492" y="1954"/>
                  </a:lnTo>
                  <a:lnTo>
                    <a:pt x="2223" y="2223"/>
                  </a:lnTo>
                  <a:lnTo>
                    <a:pt x="1979" y="2467"/>
                  </a:lnTo>
                  <a:lnTo>
                    <a:pt x="1735" y="2760"/>
                  </a:lnTo>
                  <a:lnTo>
                    <a:pt x="1515" y="3029"/>
                  </a:lnTo>
                  <a:lnTo>
                    <a:pt x="1295" y="3322"/>
                  </a:lnTo>
                  <a:lnTo>
                    <a:pt x="1100" y="3639"/>
                  </a:lnTo>
                  <a:lnTo>
                    <a:pt x="929" y="3957"/>
                  </a:lnTo>
                  <a:lnTo>
                    <a:pt x="758" y="4274"/>
                  </a:lnTo>
                  <a:lnTo>
                    <a:pt x="611" y="4616"/>
                  </a:lnTo>
                  <a:lnTo>
                    <a:pt x="465" y="4958"/>
                  </a:lnTo>
                  <a:lnTo>
                    <a:pt x="343" y="5300"/>
                  </a:lnTo>
                  <a:lnTo>
                    <a:pt x="245" y="5666"/>
                  </a:lnTo>
                  <a:lnTo>
                    <a:pt x="172" y="6033"/>
                  </a:lnTo>
                  <a:lnTo>
                    <a:pt x="98" y="6399"/>
                  </a:lnTo>
                  <a:lnTo>
                    <a:pt x="49" y="6790"/>
                  </a:lnTo>
                  <a:lnTo>
                    <a:pt x="25" y="7156"/>
                  </a:lnTo>
                  <a:lnTo>
                    <a:pt x="1" y="7547"/>
                  </a:lnTo>
                  <a:lnTo>
                    <a:pt x="25" y="7938"/>
                  </a:lnTo>
                  <a:lnTo>
                    <a:pt x="49" y="8328"/>
                  </a:lnTo>
                  <a:lnTo>
                    <a:pt x="98" y="8695"/>
                  </a:lnTo>
                  <a:lnTo>
                    <a:pt x="172" y="9085"/>
                  </a:lnTo>
                  <a:lnTo>
                    <a:pt x="245" y="9452"/>
                  </a:lnTo>
                  <a:lnTo>
                    <a:pt x="343" y="9794"/>
                  </a:lnTo>
                  <a:lnTo>
                    <a:pt x="465" y="10160"/>
                  </a:lnTo>
                  <a:lnTo>
                    <a:pt x="611" y="10502"/>
                  </a:lnTo>
                  <a:lnTo>
                    <a:pt x="758" y="10820"/>
                  </a:lnTo>
                  <a:lnTo>
                    <a:pt x="929" y="11161"/>
                  </a:lnTo>
                  <a:lnTo>
                    <a:pt x="1100" y="11479"/>
                  </a:lnTo>
                  <a:lnTo>
                    <a:pt x="1295" y="11772"/>
                  </a:lnTo>
                  <a:lnTo>
                    <a:pt x="1515" y="12065"/>
                  </a:lnTo>
                  <a:lnTo>
                    <a:pt x="1735" y="12358"/>
                  </a:lnTo>
                  <a:lnTo>
                    <a:pt x="1979" y="12627"/>
                  </a:lnTo>
                  <a:lnTo>
                    <a:pt x="2223" y="12895"/>
                  </a:lnTo>
                  <a:lnTo>
                    <a:pt x="2492" y="13140"/>
                  </a:lnTo>
                  <a:lnTo>
                    <a:pt x="2760" y="13384"/>
                  </a:lnTo>
                  <a:lnTo>
                    <a:pt x="3053" y="13604"/>
                  </a:lnTo>
                  <a:lnTo>
                    <a:pt x="3347" y="13824"/>
                  </a:lnTo>
                  <a:lnTo>
                    <a:pt x="3664" y="14019"/>
                  </a:lnTo>
                  <a:lnTo>
                    <a:pt x="3982" y="14190"/>
                  </a:lnTo>
                  <a:lnTo>
                    <a:pt x="4299" y="14361"/>
                  </a:lnTo>
                  <a:lnTo>
                    <a:pt x="4641" y="14507"/>
                  </a:lnTo>
                  <a:lnTo>
                    <a:pt x="4983" y="14654"/>
                  </a:lnTo>
                  <a:lnTo>
                    <a:pt x="5325" y="14776"/>
                  </a:lnTo>
                  <a:lnTo>
                    <a:pt x="5691" y="14874"/>
                  </a:lnTo>
                  <a:lnTo>
                    <a:pt x="6058" y="14947"/>
                  </a:lnTo>
                  <a:lnTo>
                    <a:pt x="6424" y="15020"/>
                  </a:lnTo>
                  <a:lnTo>
                    <a:pt x="6790" y="15069"/>
                  </a:lnTo>
                  <a:lnTo>
                    <a:pt x="7181" y="15094"/>
                  </a:lnTo>
                  <a:lnTo>
                    <a:pt x="7572" y="15118"/>
                  </a:lnTo>
                  <a:lnTo>
                    <a:pt x="7963" y="15094"/>
                  </a:lnTo>
                  <a:lnTo>
                    <a:pt x="8329" y="15069"/>
                  </a:lnTo>
                  <a:lnTo>
                    <a:pt x="8720" y="15020"/>
                  </a:lnTo>
                  <a:lnTo>
                    <a:pt x="9086" y="14947"/>
                  </a:lnTo>
                  <a:lnTo>
                    <a:pt x="9452" y="14874"/>
                  </a:lnTo>
                  <a:lnTo>
                    <a:pt x="9819" y="14776"/>
                  </a:lnTo>
                  <a:lnTo>
                    <a:pt x="10161" y="14654"/>
                  </a:lnTo>
                  <a:lnTo>
                    <a:pt x="10503" y="14507"/>
                  </a:lnTo>
                  <a:lnTo>
                    <a:pt x="10844" y="14361"/>
                  </a:lnTo>
                  <a:lnTo>
                    <a:pt x="11162" y="14190"/>
                  </a:lnTo>
                  <a:lnTo>
                    <a:pt x="11479" y="14019"/>
                  </a:lnTo>
                  <a:lnTo>
                    <a:pt x="11797" y="13824"/>
                  </a:lnTo>
                  <a:lnTo>
                    <a:pt x="12090" y="13604"/>
                  </a:lnTo>
                  <a:lnTo>
                    <a:pt x="12383" y="13384"/>
                  </a:lnTo>
                  <a:lnTo>
                    <a:pt x="12652" y="13140"/>
                  </a:lnTo>
                  <a:lnTo>
                    <a:pt x="12920" y="12895"/>
                  </a:lnTo>
                  <a:lnTo>
                    <a:pt x="13165" y="12627"/>
                  </a:lnTo>
                  <a:lnTo>
                    <a:pt x="13409" y="12358"/>
                  </a:lnTo>
                  <a:lnTo>
                    <a:pt x="13629" y="12065"/>
                  </a:lnTo>
                  <a:lnTo>
                    <a:pt x="13824" y="11772"/>
                  </a:lnTo>
                  <a:lnTo>
                    <a:pt x="14019" y="11479"/>
                  </a:lnTo>
                  <a:lnTo>
                    <a:pt x="14215" y="11161"/>
                  </a:lnTo>
                  <a:lnTo>
                    <a:pt x="14386" y="10820"/>
                  </a:lnTo>
                  <a:lnTo>
                    <a:pt x="14532" y="10502"/>
                  </a:lnTo>
                  <a:lnTo>
                    <a:pt x="14654" y="10160"/>
                  </a:lnTo>
                  <a:lnTo>
                    <a:pt x="14777" y="9794"/>
                  </a:lnTo>
                  <a:lnTo>
                    <a:pt x="14899" y="9452"/>
                  </a:lnTo>
                  <a:lnTo>
                    <a:pt x="14972" y="9085"/>
                  </a:lnTo>
                  <a:lnTo>
                    <a:pt x="15045" y="8695"/>
                  </a:lnTo>
                  <a:lnTo>
                    <a:pt x="15094" y="8328"/>
                  </a:lnTo>
                  <a:lnTo>
                    <a:pt x="15118" y="7938"/>
                  </a:lnTo>
                  <a:lnTo>
                    <a:pt x="15118" y="7547"/>
                  </a:lnTo>
                  <a:lnTo>
                    <a:pt x="15094" y="6936"/>
                  </a:lnTo>
                  <a:lnTo>
                    <a:pt x="15021" y="6326"/>
                  </a:lnTo>
                  <a:lnTo>
                    <a:pt x="14899" y="5740"/>
                  </a:lnTo>
                  <a:lnTo>
                    <a:pt x="14728" y="5178"/>
                  </a:lnTo>
                  <a:lnTo>
                    <a:pt x="14532" y="4616"/>
                  </a:lnTo>
                  <a:lnTo>
                    <a:pt x="14288" y="4079"/>
                  </a:lnTo>
                  <a:lnTo>
                    <a:pt x="13995" y="3590"/>
                  </a:lnTo>
                  <a:lnTo>
                    <a:pt x="13653" y="3102"/>
                  </a:lnTo>
                  <a:lnTo>
                    <a:pt x="13458" y="3053"/>
                  </a:lnTo>
                  <a:lnTo>
                    <a:pt x="12163" y="4347"/>
                  </a:lnTo>
                  <a:lnTo>
                    <a:pt x="12383" y="4689"/>
                  </a:lnTo>
                  <a:lnTo>
                    <a:pt x="12578" y="5056"/>
                  </a:lnTo>
                  <a:lnTo>
                    <a:pt x="12749" y="5446"/>
                  </a:lnTo>
                  <a:lnTo>
                    <a:pt x="12896" y="5837"/>
                  </a:lnTo>
                  <a:lnTo>
                    <a:pt x="13018" y="6252"/>
                  </a:lnTo>
                  <a:lnTo>
                    <a:pt x="13091" y="6668"/>
                  </a:lnTo>
                  <a:lnTo>
                    <a:pt x="13165" y="7107"/>
                  </a:lnTo>
                  <a:lnTo>
                    <a:pt x="13165" y="7547"/>
                  </a:lnTo>
                  <a:lnTo>
                    <a:pt x="13140" y="8133"/>
                  </a:lnTo>
                  <a:lnTo>
                    <a:pt x="13067" y="8695"/>
                  </a:lnTo>
                  <a:lnTo>
                    <a:pt x="12920" y="9208"/>
                  </a:lnTo>
                  <a:lnTo>
                    <a:pt x="12725" y="9745"/>
                  </a:lnTo>
                  <a:lnTo>
                    <a:pt x="12505" y="10233"/>
                  </a:lnTo>
                  <a:lnTo>
                    <a:pt x="12212" y="10673"/>
                  </a:lnTo>
                  <a:lnTo>
                    <a:pt x="11895" y="11113"/>
                  </a:lnTo>
                  <a:lnTo>
                    <a:pt x="11528" y="11503"/>
                  </a:lnTo>
                  <a:lnTo>
                    <a:pt x="11138" y="11870"/>
                  </a:lnTo>
                  <a:lnTo>
                    <a:pt x="10698" y="12187"/>
                  </a:lnTo>
                  <a:lnTo>
                    <a:pt x="10234" y="12480"/>
                  </a:lnTo>
                  <a:lnTo>
                    <a:pt x="9745" y="12725"/>
                  </a:lnTo>
                  <a:lnTo>
                    <a:pt x="9233" y="12895"/>
                  </a:lnTo>
                  <a:lnTo>
                    <a:pt x="8695" y="13042"/>
                  </a:lnTo>
                  <a:lnTo>
                    <a:pt x="8133" y="13140"/>
                  </a:lnTo>
                  <a:lnTo>
                    <a:pt x="7572" y="13164"/>
                  </a:lnTo>
                  <a:lnTo>
                    <a:pt x="6986" y="13140"/>
                  </a:lnTo>
                  <a:lnTo>
                    <a:pt x="6448" y="13042"/>
                  </a:lnTo>
                  <a:lnTo>
                    <a:pt x="5911" y="12895"/>
                  </a:lnTo>
                  <a:lnTo>
                    <a:pt x="5398" y="12725"/>
                  </a:lnTo>
                  <a:lnTo>
                    <a:pt x="4910" y="12480"/>
                  </a:lnTo>
                  <a:lnTo>
                    <a:pt x="4446" y="12187"/>
                  </a:lnTo>
                  <a:lnTo>
                    <a:pt x="4006" y="11870"/>
                  </a:lnTo>
                  <a:lnTo>
                    <a:pt x="3615" y="11503"/>
                  </a:lnTo>
                  <a:lnTo>
                    <a:pt x="3249" y="11113"/>
                  </a:lnTo>
                  <a:lnTo>
                    <a:pt x="2931" y="10673"/>
                  </a:lnTo>
                  <a:lnTo>
                    <a:pt x="2638" y="10233"/>
                  </a:lnTo>
                  <a:lnTo>
                    <a:pt x="2418" y="9745"/>
                  </a:lnTo>
                  <a:lnTo>
                    <a:pt x="2223" y="9208"/>
                  </a:lnTo>
                  <a:lnTo>
                    <a:pt x="2077" y="8695"/>
                  </a:lnTo>
                  <a:lnTo>
                    <a:pt x="2003" y="8133"/>
                  </a:lnTo>
                  <a:lnTo>
                    <a:pt x="1954" y="7547"/>
                  </a:lnTo>
                  <a:lnTo>
                    <a:pt x="2003" y="6985"/>
                  </a:lnTo>
                  <a:lnTo>
                    <a:pt x="2077" y="6423"/>
                  </a:lnTo>
                  <a:lnTo>
                    <a:pt x="2223" y="5886"/>
                  </a:lnTo>
                  <a:lnTo>
                    <a:pt x="2418" y="5373"/>
                  </a:lnTo>
                  <a:lnTo>
                    <a:pt x="2638" y="4885"/>
                  </a:lnTo>
                  <a:lnTo>
                    <a:pt x="2931" y="4421"/>
                  </a:lnTo>
                  <a:lnTo>
                    <a:pt x="3249" y="4005"/>
                  </a:lnTo>
                  <a:lnTo>
                    <a:pt x="3615" y="3590"/>
                  </a:lnTo>
                  <a:lnTo>
                    <a:pt x="4006" y="3224"/>
                  </a:lnTo>
                  <a:lnTo>
                    <a:pt x="4446" y="2906"/>
                  </a:lnTo>
                  <a:lnTo>
                    <a:pt x="4910" y="2638"/>
                  </a:lnTo>
                  <a:lnTo>
                    <a:pt x="5398" y="2394"/>
                  </a:lnTo>
                  <a:lnTo>
                    <a:pt x="5911" y="2198"/>
                  </a:lnTo>
                  <a:lnTo>
                    <a:pt x="6448" y="2076"/>
                  </a:lnTo>
                  <a:lnTo>
                    <a:pt x="6986" y="1978"/>
                  </a:lnTo>
                  <a:lnTo>
                    <a:pt x="7572" y="1954"/>
                  </a:lnTo>
                  <a:lnTo>
                    <a:pt x="8011" y="1978"/>
                  </a:lnTo>
                  <a:lnTo>
                    <a:pt x="8451" y="2027"/>
                  </a:lnTo>
                  <a:lnTo>
                    <a:pt x="8866" y="2100"/>
                  </a:lnTo>
                  <a:lnTo>
                    <a:pt x="9281" y="2223"/>
                  </a:lnTo>
                  <a:lnTo>
                    <a:pt x="9672" y="2369"/>
                  </a:lnTo>
                  <a:lnTo>
                    <a:pt x="10063" y="2540"/>
                  </a:lnTo>
                  <a:lnTo>
                    <a:pt x="10429" y="2735"/>
                  </a:lnTo>
                  <a:lnTo>
                    <a:pt x="10771" y="2955"/>
                  </a:lnTo>
                  <a:lnTo>
                    <a:pt x="11943" y="1807"/>
                  </a:lnTo>
                  <a:lnTo>
                    <a:pt x="11846" y="1343"/>
                  </a:lnTo>
                  <a:lnTo>
                    <a:pt x="11382" y="1026"/>
                  </a:lnTo>
                  <a:lnTo>
                    <a:pt x="10893" y="782"/>
                  </a:lnTo>
                  <a:lnTo>
                    <a:pt x="10380" y="537"/>
                  </a:lnTo>
                  <a:lnTo>
                    <a:pt x="9843" y="342"/>
                  </a:lnTo>
                  <a:lnTo>
                    <a:pt x="9306" y="195"/>
                  </a:lnTo>
                  <a:lnTo>
                    <a:pt x="8744" y="98"/>
                  </a:lnTo>
                  <a:lnTo>
                    <a:pt x="8158" y="25"/>
                  </a:lnTo>
                  <a:lnTo>
                    <a:pt x="7572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65;p50"/>
            <p:cNvSpPr/>
            <p:nvPr/>
          </p:nvSpPr>
          <p:spPr>
            <a:xfrm>
              <a:off x="6068500" y="1771875"/>
              <a:ext cx="182575" cy="182600"/>
            </a:xfrm>
            <a:custGeom>
              <a:rect b="b" l="l" r="r" t="t"/>
              <a:pathLst>
                <a:path extrusionOk="0" h="7304" w="7303">
                  <a:moveTo>
                    <a:pt x="3664" y="1"/>
                  </a:moveTo>
                  <a:lnTo>
                    <a:pt x="3297" y="25"/>
                  </a:lnTo>
                  <a:lnTo>
                    <a:pt x="2931" y="74"/>
                  </a:lnTo>
                  <a:lnTo>
                    <a:pt x="2565" y="147"/>
                  </a:lnTo>
                  <a:lnTo>
                    <a:pt x="2247" y="294"/>
                  </a:lnTo>
                  <a:lnTo>
                    <a:pt x="1930" y="440"/>
                  </a:lnTo>
                  <a:lnTo>
                    <a:pt x="1612" y="611"/>
                  </a:lnTo>
                  <a:lnTo>
                    <a:pt x="1344" y="831"/>
                  </a:lnTo>
                  <a:lnTo>
                    <a:pt x="1075" y="1075"/>
                  </a:lnTo>
                  <a:lnTo>
                    <a:pt x="831" y="1320"/>
                  </a:lnTo>
                  <a:lnTo>
                    <a:pt x="635" y="1613"/>
                  </a:lnTo>
                  <a:lnTo>
                    <a:pt x="440" y="1906"/>
                  </a:lnTo>
                  <a:lnTo>
                    <a:pt x="293" y="2223"/>
                  </a:lnTo>
                  <a:lnTo>
                    <a:pt x="171" y="2565"/>
                  </a:lnTo>
                  <a:lnTo>
                    <a:pt x="74" y="2907"/>
                  </a:lnTo>
                  <a:lnTo>
                    <a:pt x="25" y="3273"/>
                  </a:lnTo>
                  <a:lnTo>
                    <a:pt x="0" y="3640"/>
                  </a:lnTo>
                  <a:lnTo>
                    <a:pt x="25" y="4031"/>
                  </a:lnTo>
                  <a:lnTo>
                    <a:pt x="74" y="4373"/>
                  </a:lnTo>
                  <a:lnTo>
                    <a:pt x="171" y="4739"/>
                  </a:lnTo>
                  <a:lnTo>
                    <a:pt x="293" y="5081"/>
                  </a:lnTo>
                  <a:lnTo>
                    <a:pt x="440" y="5398"/>
                  </a:lnTo>
                  <a:lnTo>
                    <a:pt x="635" y="5691"/>
                  </a:lnTo>
                  <a:lnTo>
                    <a:pt x="831" y="5960"/>
                  </a:lnTo>
                  <a:lnTo>
                    <a:pt x="1075" y="6229"/>
                  </a:lnTo>
                  <a:lnTo>
                    <a:pt x="1344" y="6473"/>
                  </a:lnTo>
                  <a:lnTo>
                    <a:pt x="1612" y="6668"/>
                  </a:lnTo>
                  <a:lnTo>
                    <a:pt x="1930" y="6864"/>
                  </a:lnTo>
                  <a:lnTo>
                    <a:pt x="2247" y="7010"/>
                  </a:lnTo>
                  <a:lnTo>
                    <a:pt x="2565" y="7132"/>
                  </a:lnTo>
                  <a:lnTo>
                    <a:pt x="2931" y="7230"/>
                  </a:lnTo>
                  <a:lnTo>
                    <a:pt x="3297" y="7279"/>
                  </a:lnTo>
                  <a:lnTo>
                    <a:pt x="3664" y="7303"/>
                  </a:lnTo>
                  <a:lnTo>
                    <a:pt x="4030" y="7279"/>
                  </a:lnTo>
                  <a:lnTo>
                    <a:pt x="4396" y="7230"/>
                  </a:lnTo>
                  <a:lnTo>
                    <a:pt x="4738" y="7132"/>
                  </a:lnTo>
                  <a:lnTo>
                    <a:pt x="5080" y="7010"/>
                  </a:lnTo>
                  <a:lnTo>
                    <a:pt x="5398" y="6864"/>
                  </a:lnTo>
                  <a:lnTo>
                    <a:pt x="5691" y="6668"/>
                  </a:lnTo>
                  <a:lnTo>
                    <a:pt x="5984" y="6473"/>
                  </a:lnTo>
                  <a:lnTo>
                    <a:pt x="6253" y="6229"/>
                  </a:lnTo>
                  <a:lnTo>
                    <a:pt x="6472" y="5960"/>
                  </a:lnTo>
                  <a:lnTo>
                    <a:pt x="6692" y="5691"/>
                  </a:lnTo>
                  <a:lnTo>
                    <a:pt x="6863" y="5398"/>
                  </a:lnTo>
                  <a:lnTo>
                    <a:pt x="7034" y="5081"/>
                  </a:lnTo>
                  <a:lnTo>
                    <a:pt x="7156" y="4739"/>
                  </a:lnTo>
                  <a:lnTo>
                    <a:pt x="7230" y="4373"/>
                  </a:lnTo>
                  <a:lnTo>
                    <a:pt x="7303" y="4031"/>
                  </a:lnTo>
                  <a:lnTo>
                    <a:pt x="7303" y="3640"/>
                  </a:lnTo>
                  <a:lnTo>
                    <a:pt x="7303" y="3396"/>
                  </a:lnTo>
                  <a:lnTo>
                    <a:pt x="7278" y="3176"/>
                  </a:lnTo>
                  <a:lnTo>
                    <a:pt x="7254" y="2932"/>
                  </a:lnTo>
                  <a:lnTo>
                    <a:pt x="7181" y="2712"/>
                  </a:lnTo>
                  <a:lnTo>
                    <a:pt x="7132" y="2492"/>
                  </a:lnTo>
                  <a:lnTo>
                    <a:pt x="7034" y="2272"/>
                  </a:lnTo>
                  <a:lnTo>
                    <a:pt x="6839" y="1857"/>
                  </a:lnTo>
                  <a:lnTo>
                    <a:pt x="5325" y="3347"/>
                  </a:lnTo>
                  <a:lnTo>
                    <a:pt x="5349" y="3640"/>
                  </a:lnTo>
                  <a:lnTo>
                    <a:pt x="5349" y="3811"/>
                  </a:lnTo>
                  <a:lnTo>
                    <a:pt x="5325" y="3982"/>
                  </a:lnTo>
                  <a:lnTo>
                    <a:pt x="5276" y="4153"/>
                  </a:lnTo>
                  <a:lnTo>
                    <a:pt x="5227" y="4299"/>
                  </a:lnTo>
                  <a:lnTo>
                    <a:pt x="5154" y="4446"/>
                  </a:lnTo>
                  <a:lnTo>
                    <a:pt x="5080" y="4592"/>
                  </a:lnTo>
                  <a:lnTo>
                    <a:pt x="4983" y="4739"/>
                  </a:lnTo>
                  <a:lnTo>
                    <a:pt x="4860" y="4861"/>
                  </a:lnTo>
                  <a:lnTo>
                    <a:pt x="4738" y="4959"/>
                  </a:lnTo>
                  <a:lnTo>
                    <a:pt x="4616" y="5056"/>
                  </a:lnTo>
                  <a:lnTo>
                    <a:pt x="4470" y="5154"/>
                  </a:lnTo>
                  <a:lnTo>
                    <a:pt x="4323" y="5203"/>
                  </a:lnTo>
                  <a:lnTo>
                    <a:pt x="4177" y="5276"/>
                  </a:lnTo>
                  <a:lnTo>
                    <a:pt x="4006" y="5301"/>
                  </a:lnTo>
                  <a:lnTo>
                    <a:pt x="3835" y="5349"/>
                  </a:lnTo>
                  <a:lnTo>
                    <a:pt x="3493" y="5349"/>
                  </a:lnTo>
                  <a:lnTo>
                    <a:pt x="3322" y="5301"/>
                  </a:lnTo>
                  <a:lnTo>
                    <a:pt x="3151" y="5276"/>
                  </a:lnTo>
                  <a:lnTo>
                    <a:pt x="3004" y="5203"/>
                  </a:lnTo>
                  <a:lnTo>
                    <a:pt x="2858" y="5154"/>
                  </a:lnTo>
                  <a:lnTo>
                    <a:pt x="2711" y="5056"/>
                  </a:lnTo>
                  <a:lnTo>
                    <a:pt x="2589" y="4959"/>
                  </a:lnTo>
                  <a:lnTo>
                    <a:pt x="2467" y="4861"/>
                  </a:lnTo>
                  <a:lnTo>
                    <a:pt x="2345" y="4739"/>
                  </a:lnTo>
                  <a:lnTo>
                    <a:pt x="2247" y="4592"/>
                  </a:lnTo>
                  <a:lnTo>
                    <a:pt x="2174" y="4446"/>
                  </a:lnTo>
                  <a:lnTo>
                    <a:pt x="2101" y="4299"/>
                  </a:lnTo>
                  <a:lnTo>
                    <a:pt x="2027" y="4153"/>
                  </a:lnTo>
                  <a:lnTo>
                    <a:pt x="2003" y="3982"/>
                  </a:lnTo>
                  <a:lnTo>
                    <a:pt x="1979" y="3811"/>
                  </a:lnTo>
                  <a:lnTo>
                    <a:pt x="1954" y="3640"/>
                  </a:lnTo>
                  <a:lnTo>
                    <a:pt x="1979" y="3469"/>
                  </a:lnTo>
                  <a:lnTo>
                    <a:pt x="2003" y="3298"/>
                  </a:lnTo>
                  <a:lnTo>
                    <a:pt x="2027" y="3151"/>
                  </a:lnTo>
                  <a:lnTo>
                    <a:pt x="2101" y="2980"/>
                  </a:lnTo>
                  <a:lnTo>
                    <a:pt x="2174" y="2834"/>
                  </a:lnTo>
                  <a:lnTo>
                    <a:pt x="2247" y="2687"/>
                  </a:lnTo>
                  <a:lnTo>
                    <a:pt x="2345" y="2565"/>
                  </a:lnTo>
                  <a:lnTo>
                    <a:pt x="2467" y="2443"/>
                  </a:lnTo>
                  <a:lnTo>
                    <a:pt x="2589" y="2345"/>
                  </a:lnTo>
                  <a:lnTo>
                    <a:pt x="2711" y="2248"/>
                  </a:lnTo>
                  <a:lnTo>
                    <a:pt x="2858" y="2150"/>
                  </a:lnTo>
                  <a:lnTo>
                    <a:pt x="3004" y="2077"/>
                  </a:lnTo>
                  <a:lnTo>
                    <a:pt x="3151" y="2028"/>
                  </a:lnTo>
                  <a:lnTo>
                    <a:pt x="3322" y="1979"/>
                  </a:lnTo>
                  <a:lnTo>
                    <a:pt x="3493" y="1955"/>
                  </a:lnTo>
                  <a:lnTo>
                    <a:pt x="3664" y="1955"/>
                  </a:lnTo>
                  <a:lnTo>
                    <a:pt x="3957" y="1979"/>
                  </a:lnTo>
                  <a:lnTo>
                    <a:pt x="5447" y="465"/>
                  </a:lnTo>
                  <a:lnTo>
                    <a:pt x="5056" y="269"/>
                  </a:lnTo>
                  <a:lnTo>
                    <a:pt x="4836" y="196"/>
                  </a:lnTo>
                  <a:lnTo>
                    <a:pt x="4616" y="123"/>
                  </a:lnTo>
                  <a:lnTo>
                    <a:pt x="4372" y="74"/>
                  </a:lnTo>
                  <a:lnTo>
                    <a:pt x="4152" y="25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" name="Google Shape;366;p50"/>
            <p:cNvSpPr/>
            <p:nvPr/>
          </p:nvSpPr>
          <p:spPr>
            <a:xfrm>
              <a:off x="5981175" y="2005125"/>
              <a:ext cx="75125" cy="70850"/>
            </a:xfrm>
            <a:custGeom>
              <a:rect b="b" l="l" r="r" t="t"/>
              <a:pathLst>
                <a:path extrusionOk="0" h="2834" w="3005">
                  <a:moveTo>
                    <a:pt x="1466" y="0"/>
                  </a:moveTo>
                  <a:lnTo>
                    <a:pt x="294" y="1173"/>
                  </a:lnTo>
                  <a:lnTo>
                    <a:pt x="172" y="1319"/>
                  </a:lnTo>
                  <a:lnTo>
                    <a:pt x="74" y="1490"/>
                  </a:lnTo>
                  <a:lnTo>
                    <a:pt x="25" y="1661"/>
                  </a:lnTo>
                  <a:lnTo>
                    <a:pt x="1" y="1857"/>
                  </a:lnTo>
                  <a:lnTo>
                    <a:pt x="25" y="2052"/>
                  </a:lnTo>
                  <a:lnTo>
                    <a:pt x="74" y="2223"/>
                  </a:lnTo>
                  <a:lnTo>
                    <a:pt x="172" y="2394"/>
                  </a:lnTo>
                  <a:lnTo>
                    <a:pt x="294" y="2540"/>
                  </a:lnTo>
                  <a:lnTo>
                    <a:pt x="440" y="2663"/>
                  </a:lnTo>
                  <a:lnTo>
                    <a:pt x="611" y="2760"/>
                  </a:lnTo>
                  <a:lnTo>
                    <a:pt x="807" y="2809"/>
                  </a:lnTo>
                  <a:lnTo>
                    <a:pt x="978" y="2833"/>
                  </a:lnTo>
                  <a:lnTo>
                    <a:pt x="1173" y="2809"/>
                  </a:lnTo>
                  <a:lnTo>
                    <a:pt x="1344" y="2760"/>
                  </a:lnTo>
                  <a:lnTo>
                    <a:pt x="1515" y="2663"/>
                  </a:lnTo>
                  <a:lnTo>
                    <a:pt x="1686" y="2540"/>
                  </a:lnTo>
                  <a:lnTo>
                    <a:pt x="2858" y="1368"/>
                  </a:lnTo>
                  <a:lnTo>
                    <a:pt x="3005" y="1197"/>
                  </a:lnTo>
                  <a:lnTo>
                    <a:pt x="2590" y="928"/>
                  </a:lnTo>
                  <a:lnTo>
                    <a:pt x="2199" y="635"/>
                  </a:lnTo>
                  <a:lnTo>
                    <a:pt x="1808" y="342"/>
                  </a:lnTo>
                  <a:lnTo>
                    <a:pt x="1466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" name="Google Shape;367;p50"/>
            <p:cNvSpPr/>
            <p:nvPr/>
          </p:nvSpPr>
          <p:spPr>
            <a:xfrm>
              <a:off x="6263875" y="2005125"/>
              <a:ext cx="74525" cy="70850"/>
            </a:xfrm>
            <a:custGeom>
              <a:rect b="b" l="l" r="r" t="t"/>
              <a:pathLst>
                <a:path extrusionOk="0" h="2834" w="2981">
                  <a:moveTo>
                    <a:pt x="1539" y="0"/>
                  </a:moveTo>
                  <a:lnTo>
                    <a:pt x="1173" y="342"/>
                  </a:lnTo>
                  <a:lnTo>
                    <a:pt x="807" y="635"/>
                  </a:lnTo>
                  <a:lnTo>
                    <a:pt x="416" y="928"/>
                  </a:lnTo>
                  <a:lnTo>
                    <a:pt x="1" y="1197"/>
                  </a:lnTo>
                  <a:lnTo>
                    <a:pt x="123" y="1368"/>
                  </a:lnTo>
                  <a:lnTo>
                    <a:pt x="1319" y="2540"/>
                  </a:lnTo>
                  <a:lnTo>
                    <a:pt x="1466" y="2663"/>
                  </a:lnTo>
                  <a:lnTo>
                    <a:pt x="1637" y="2760"/>
                  </a:lnTo>
                  <a:lnTo>
                    <a:pt x="1832" y="2809"/>
                  </a:lnTo>
                  <a:lnTo>
                    <a:pt x="2003" y="2833"/>
                  </a:lnTo>
                  <a:lnTo>
                    <a:pt x="2199" y="2809"/>
                  </a:lnTo>
                  <a:lnTo>
                    <a:pt x="2370" y="2760"/>
                  </a:lnTo>
                  <a:lnTo>
                    <a:pt x="2541" y="2663"/>
                  </a:lnTo>
                  <a:lnTo>
                    <a:pt x="2712" y="2540"/>
                  </a:lnTo>
                  <a:lnTo>
                    <a:pt x="2834" y="2394"/>
                  </a:lnTo>
                  <a:lnTo>
                    <a:pt x="2931" y="2223"/>
                  </a:lnTo>
                  <a:lnTo>
                    <a:pt x="2980" y="2052"/>
                  </a:lnTo>
                  <a:lnTo>
                    <a:pt x="2980" y="1857"/>
                  </a:lnTo>
                  <a:lnTo>
                    <a:pt x="2980" y="1661"/>
                  </a:lnTo>
                  <a:lnTo>
                    <a:pt x="2931" y="1490"/>
                  </a:lnTo>
                  <a:lnTo>
                    <a:pt x="2834" y="1319"/>
                  </a:lnTo>
                  <a:lnTo>
                    <a:pt x="2712" y="1173"/>
                  </a:lnTo>
                  <a:lnTo>
                    <a:pt x="1539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" name="Google Shape;368;p50"/>
            <p:cNvSpPr/>
            <p:nvPr/>
          </p:nvSpPr>
          <p:spPr>
            <a:xfrm>
              <a:off x="6147875" y="1619250"/>
              <a:ext cx="251575" cy="255850"/>
            </a:xfrm>
            <a:custGeom>
              <a:rect b="b" l="l" r="r" t="t"/>
              <a:pathLst>
                <a:path extrusionOk="0" h="10234" w="10063">
                  <a:moveTo>
                    <a:pt x="7352" y="0"/>
                  </a:moveTo>
                  <a:lnTo>
                    <a:pt x="7254" y="24"/>
                  </a:lnTo>
                  <a:lnTo>
                    <a:pt x="7181" y="73"/>
                  </a:lnTo>
                  <a:lnTo>
                    <a:pt x="7083" y="147"/>
                  </a:lnTo>
                  <a:lnTo>
                    <a:pt x="5447" y="1758"/>
                  </a:lnTo>
                  <a:lnTo>
                    <a:pt x="5373" y="1856"/>
                  </a:lnTo>
                  <a:lnTo>
                    <a:pt x="5300" y="1978"/>
                  </a:lnTo>
                  <a:lnTo>
                    <a:pt x="5227" y="2125"/>
                  </a:lnTo>
                  <a:lnTo>
                    <a:pt x="5178" y="2247"/>
                  </a:lnTo>
                  <a:lnTo>
                    <a:pt x="5154" y="2393"/>
                  </a:lnTo>
                  <a:lnTo>
                    <a:pt x="5129" y="2540"/>
                  </a:lnTo>
                  <a:lnTo>
                    <a:pt x="5129" y="2687"/>
                  </a:lnTo>
                  <a:lnTo>
                    <a:pt x="5129" y="2809"/>
                  </a:lnTo>
                  <a:lnTo>
                    <a:pt x="5349" y="3981"/>
                  </a:lnTo>
                  <a:lnTo>
                    <a:pt x="5398" y="4152"/>
                  </a:lnTo>
                  <a:lnTo>
                    <a:pt x="147" y="9403"/>
                  </a:lnTo>
                  <a:lnTo>
                    <a:pt x="74" y="9476"/>
                  </a:lnTo>
                  <a:lnTo>
                    <a:pt x="25" y="9574"/>
                  </a:lnTo>
                  <a:lnTo>
                    <a:pt x="0" y="9672"/>
                  </a:lnTo>
                  <a:lnTo>
                    <a:pt x="0" y="9745"/>
                  </a:lnTo>
                  <a:lnTo>
                    <a:pt x="0" y="9843"/>
                  </a:lnTo>
                  <a:lnTo>
                    <a:pt x="25" y="9940"/>
                  </a:lnTo>
                  <a:lnTo>
                    <a:pt x="74" y="10013"/>
                  </a:lnTo>
                  <a:lnTo>
                    <a:pt x="147" y="10087"/>
                  </a:lnTo>
                  <a:lnTo>
                    <a:pt x="220" y="10160"/>
                  </a:lnTo>
                  <a:lnTo>
                    <a:pt x="293" y="10209"/>
                  </a:lnTo>
                  <a:lnTo>
                    <a:pt x="391" y="10233"/>
                  </a:lnTo>
                  <a:lnTo>
                    <a:pt x="586" y="10233"/>
                  </a:lnTo>
                  <a:lnTo>
                    <a:pt x="660" y="10209"/>
                  </a:lnTo>
                  <a:lnTo>
                    <a:pt x="757" y="10160"/>
                  </a:lnTo>
                  <a:lnTo>
                    <a:pt x="831" y="10087"/>
                  </a:lnTo>
                  <a:lnTo>
                    <a:pt x="6204" y="4738"/>
                  </a:lnTo>
                  <a:lnTo>
                    <a:pt x="7254" y="4909"/>
                  </a:lnTo>
                  <a:lnTo>
                    <a:pt x="7376" y="4933"/>
                  </a:lnTo>
                  <a:lnTo>
                    <a:pt x="7523" y="4933"/>
                  </a:lnTo>
                  <a:lnTo>
                    <a:pt x="7645" y="4909"/>
                  </a:lnTo>
                  <a:lnTo>
                    <a:pt x="7791" y="4860"/>
                  </a:lnTo>
                  <a:lnTo>
                    <a:pt x="7938" y="4811"/>
                  </a:lnTo>
                  <a:lnTo>
                    <a:pt x="8060" y="4763"/>
                  </a:lnTo>
                  <a:lnTo>
                    <a:pt x="8182" y="4689"/>
                  </a:lnTo>
                  <a:lnTo>
                    <a:pt x="8280" y="4592"/>
                  </a:lnTo>
                  <a:lnTo>
                    <a:pt x="9916" y="2955"/>
                  </a:lnTo>
                  <a:lnTo>
                    <a:pt x="9989" y="2882"/>
                  </a:lnTo>
                  <a:lnTo>
                    <a:pt x="10038" y="2784"/>
                  </a:lnTo>
                  <a:lnTo>
                    <a:pt x="10063" y="2711"/>
                  </a:lnTo>
                  <a:lnTo>
                    <a:pt x="10038" y="2613"/>
                  </a:lnTo>
                  <a:lnTo>
                    <a:pt x="10014" y="2564"/>
                  </a:lnTo>
                  <a:lnTo>
                    <a:pt x="9940" y="2491"/>
                  </a:lnTo>
                  <a:lnTo>
                    <a:pt x="9843" y="2442"/>
                  </a:lnTo>
                  <a:lnTo>
                    <a:pt x="9745" y="2418"/>
                  </a:lnTo>
                  <a:lnTo>
                    <a:pt x="8695" y="2223"/>
                  </a:lnTo>
                  <a:lnTo>
                    <a:pt x="9721" y="1197"/>
                  </a:lnTo>
                  <a:lnTo>
                    <a:pt x="9794" y="1123"/>
                  </a:lnTo>
                  <a:lnTo>
                    <a:pt x="9843" y="1026"/>
                  </a:lnTo>
                  <a:lnTo>
                    <a:pt x="9867" y="953"/>
                  </a:lnTo>
                  <a:lnTo>
                    <a:pt x="9867" y="855"/>
                  </a:lnTo>
                  <a:lnTo>
                    <a:pt x="9867" y="757"/>
                  </a:lnTo>
                  <a:lnTo>
                    <a:pt x="9843" y="659"/>
                  </a:lnTo>
                  <a:lnTo>
                    <a:pt x="9794" y="586"/>
                  </a:lnTo>
                  <a:lnTo>
                    <a:pt x="9721" y="513"/>
                  </a:lnTo>
                  <a:lnTo>
                    <a:pt x="9647" y="440"/>
                  </a:lnTo>
                  <a:lnTo>
                    <a:pt x="9574" y="391"/>
                  </a:lnTo>
                  <a:lnTo>
                    <a:pt x="9476" y="366"/>
                  </a:lnTo>
                  <a:lnTo>
                    <a:pt x="9281" y="366"/>
                  </a:lnTo>
                  <a:lnTo>
                    <a:pt x="9208" y="391"/>
                  </a:lnTo>
                  <a:lnTo>
                    <a:pt x="9110" y="440"/>
                  </a:lnTo>
                  <a:lnTo>
                    <a:pt x="9037" y="513"/>
                  </a:lnTo>
                  <a:lnTo>
                    <a:pt x="7889" y="1661"/>
                  </a:lnTo>
                  <a:lnTo>
                    <a:pt x="7840" y="1490"/>
                  </a:lnTo>
                  <a:lnTo>
                    <a:pt x="7620" y="318"/>
                  </a:lnTo>
                  <a:lnTo>
                    <a:pt x="7596" y="195"/>
                  </a:lnTo>
                  <a:lnTo>
                    <a:pt x="7547" y="98"/>
                  </a:lnTo>
                  <a:lnTo>
                    <a:pt x="7498" y="49"/>
                  </a:lnTo>
                  <a:lnTo>
                    <a:pt x="7425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69" name="Google Shape;369;p50"/>
          <p:cNvPicPr preferRelativeResize="0"/>
          <p:nvPr/>
        </p:nvPicPr>
        <p:blipFill rotWithShape="1">
          <a:blip r:embed="rId6">
            <a:alphaModFix/>
          </a:blip>
          <a:srcRect b="0" l="14540" r="6861" t="0"/>
          <a:stretch/>
        </p:blipFill>
        <p:spPr>
          <a:xfrm>
            <a:off x="2622325" y="3686004"/>
            <a:ext cx="1865850" cy="1293693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50"/>
          <p:cNvPicPr preferRelativeResize="0"/>
          <p:nvPr/>
        </p:nvPicPr>
        <p:blipFill rotWithShape="1">
          <a:blip r:embed="rId7">
            <a:alphaModFix/>
          </a:blip>
          <a:srcRect b="9956" l="0" r="0" t="11772"/>
          <a:stretch/>
        </p:blipFill>
        <p:spPr>
          <a:xfrm>
            <a:off x="4532300" y="3712325"/>
            <a:ext cx="2095601" cy="124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Viola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Emilia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livia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